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971800" cy="6858000"/>
  <p:notesSz cx="7102475" cy="102330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7" autoAdjust="0"/>
    <p:restoredTop sz="88007" autoAdjust="0"/>
  </p:normalViewPr>
  <p:slideViewPr>
    <p:cSldViewPr>
      <p:cViewPr varScale="1">
        <p:scale>
          <a:sx n="77" d="100"/>
          <a:sy n="77" d="100"/>
        </p:scale>
        <p:origin x="-3162" y="-96"/>
      </p:cViewPr>
      <p:guideLst>
        <p:guide orient="horz" pos="2160"/>
        <p:guide pos="9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A2F297AB-0C23-442D-B3FD-8B3D92C9B2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20975" y="766763"/>
            <a:ext cx="166052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9057" tIns="49528" rIns="99057" bIns="4952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3777A803-D760-48ED-A57C-A88DC20D1F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20975" y="766763"/>
            <a:ext cx="1660525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A803-D760-48ED-A57C-A88DC20D1F3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885" y="2130426"/>
            <a:ext cx="2526030" cy="14700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5771" y="3886200"/>
            <a:ext cx="20802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4554" y="274641"/>
            <a:ext cx="668656" cy="58515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91" y="274641"/>
            <a:ext cx="1956435" cy="58515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52" y="4406903"/>
            <a:ext cx="252603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4752" y="2906715"/>
            <a:ext cx="252603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590" y="1600200"/>
            <a:ext cx="131254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0666" y="1600200"/>
            <a:ext cx="131254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" y="1535115"/>
            <a:ext cx="131306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590" y="2174877"/>
            <a:ext cx="131306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09634" y="1535115"/>
            <a:ext cx="13135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09634" y="2174877"/>
            <a:ext cx="13135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" y="273051"/>
            <a:ext cx="97770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891" y="273051"/>
            <a:ext cx="1661319" cy="58531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590" y="1435101"/>
            <a:ext cx="977702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495" y="4800602"/>
            <a:ext cx="178308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2495" y="612774"/>
            <a:ext cx="17830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495" y="5367341"/>
            <a:ext cx="178308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590" y="274638"/>
            <a:ext cx="2674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" y="1600200"/>
            <a:ext cx="267462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90" y="6356352"/>
            <a:ext cx="69342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A2D7E-05B3-454A-9A22-5BC7A69CC847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366" y="6356352"/>
            <a:ext cx="94107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29790" y="6356352"/>
            <a:ext cx="69342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oftball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" y="1524000"/>
            <a:ext cx="2070179" cy="2057400"/>
          </a:xfrm>
          <a:prstGeom prst="rect">
            <a:avLst/>
          </a:prstGeom>
        </p:spPr>
      </p:pic>
      <p:pic>
        <p:nvPicPr>
          <p:cNvPr id="15" name="Picture 14" descr="AndoverWarrio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900" y="304800"/>
            <a:ext cx="1419225" cy="1135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2971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fornian FB" pitchFamily="18" charset="0"/>
              </a:rPr>
              <a:t>Andover Girls Softball League  Summer Primary Program</a:t>
            </a:r>
            <a:endParaRPr lang="en-US" dirty="0">
              <a:latin typeface="Californian FB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657600"/>
            <a:ext cx="29718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 smtClean="0"/>
              <a:t>On-line registration available at:          </a:t>
            </a:r>
            <a:r>
              <a:rPr lang="en-US" sz="1600" b="1" dirty="0" smtClean="0"/>
              <a:t>www.AndoverGirlsSoftball.org</a:t>
            </a:r>
            <a:endParaRPr lang="en-US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2900" y="2514600"/>
            <a:ext cx="2171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/>
              <a:t>Fun</a:t>
            </a:r>
            <a:r>
              <a:rPr lang="en-US" sz="2000" dirty="0" smtClean="0"/>
              <a:t> instructional program.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1143000"/>
            <a:ext cx="29718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 smtClean="0"/>
              <a:t>For girls in K to 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grade. </a:t>
            </a:r>
            <a:endParaRPr lang="en-US" sz="19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4114800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Registration Deadline 6/8.</a:t>
            </a:r>
            <a:endParaRPr lang="en-US" sz="1600" b="1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5562600"/>
            <a:ext cx="29718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ALSO LAST CALL FOR 9-18 YEAR OLD GIRLS INTERESTED IN SUMMER TRAVEL PROGRAM. </a:t>
            </a:r>
          </a:p>
          <a:p>
            <a:pPr algn="ctr"/>
            <a:r>
              <a:rPr lang="en-US" sz="1500" b="1" dirty="0" smtClean="0"/>
              <a:t>R</a:t>
            </a:r>
            <a:r>
              <a:rPr lang="en-US" sz="1500" b="1" dirty="0" smtClean="0"/>
              <a:t>egistration </a:t>
            </a:r>
            <a:r>
              <a:rPr lang="en-US" sz="1500" b="1" dirty="0" smtClean="0"/>
              <a:t>ends 5/29!</a:t>
            </a:r>
            <a:endParaRPr lang="en-US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47700" y="16002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 games /wk</a:t>
            </a:r>
          </a:p>
          <a:p>
            <a:r>
              <a:rPr lang="en-US" dirty="0" smtClean="0"/>
              <a:t>   6/15-8/2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419600"/>
            <a:ext cx="29718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FREE</a:t>
            </a:r>
            <a:r>
              <a:rPr lang="en-US" b="1" dirty="0" smtClean="0"/>
              <a:t> INTRODUCTION CLINIC.</a:t>
            </a:r>
          </a:p>
          <a:p>
            <a:pPr algn="ctr"/>
            <a:r>
              <a:rPr lang="en-US" sz="1700" b="1" u="sng" dirty="0" smtClean="0"/>
              <a:t>ALL</a:t>
            </a:r>
            <a:r>
              <a:rPr lang="en-US" sz="1700" b="1" dirty="0" smtClean="0"/>
              <a:t> k-2nd grade girls welcome.</a:t>
            </a:r>
          </a:p>
          <a:p>
            <a:pPr algn="ctr"/>
            <a:r>
              <a:rPr lang="en-US" dirty="0" smtClean="0"/>
              <a:t>SUNDAY, JUNE 3</a:t>
            </a:r>
            <a:r>
              <a:rPr lang="en-US" baseline="30000" dirty="0" smtClean="0"/>
              <a:t>rd</a:t>
            </a:r>
            <a:r>
              <a:rPr lang="en-US" dirty="0" smtClean="0"/>
              <a:t>,  4-6pm</a:t>
            </a:r>
          </a:p>
          <a:p>
            <a:pPr algn="ctr"/>
            <a:r>
              <a:rPr lang="en-US" u="sng" dirty="0" smtClean="0"/>
              <a:t>West Middle School Field</a:t>
            </a:r>
            <a:endParaRPr lang="en-US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74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BHFS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BHFS</dc:creator>
  <cp:lastModifiedBy>BHFS</cp:lastModifiedBy>
  <cp:revision>27</cp:revision>
  <cp:lastPrinted>2012-02-06T17:54:22Z</cp:lastPrinted>
  <dcterms:created xsi:type="dcterms:W3CDTF">2012-02-06T16:14:22Z</dcterms:created>
  <dcterms:modified xsi:type="dcterms:W3CDTF">2012-05-18T20:56:23Z</dcterms:modified>
</cp:coreProperties>
</file>