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B056D-1E0B-4428-819A-77ADF22548E6}" type="datetimeFigureOut">
              <a:rPr lang="en-US" smtClean="0"/>
              <a:t>7/14/2015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07DEF-7BC3-4DE8-ACC0-3124DC12AE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302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B056D-1E0B-4428-819A-77ADF22548E6}" type="datetimeFigureOut">
              <a:rPr lang="en-US" smtClean="0"/>
              <a:t>7/14/2015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07DEF-7BC3-4DE8-ACC0-3124DC12AE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779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B056D-1E0B-4428-819A-77ADF22548E6}" type="datetimeFigureOut">
              <a:rPr lang="en-US" smtClean="0"/>
              <a:t>7/14/2015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07DEF-7BC3-4DE8-ACC0-3124DC12AE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891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B056D-1E0B-4428-819A-77ADF22548E6}" type="datetimeFigureOut">
              <a:rPr lang="en-US" smtClean="0"/>
              <a:t>7/14/2015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07DEF-7BC3-4DE8-ACC0-3124DC12AE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043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B056D-1E0B-4428-819A-77ADF22548E6}" type="datetimeFigureOut">
              <a:rPr lang="en-US" smtClean="0"/>
              <a:t>7/14/2015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07DEF-7BC3-4DE8-ACC0-3124DC12AE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426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B056D-1E0B-4428-819A-77ADF22548E6}" type="datetimeFigureOut">
              <a:rPr lang="en-US" smtClean="0"/>
              <a:t>7/14/2015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07DEF-7BC3-4DE8-ACC0-3124DC12AE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92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B056D-1E0B-4428-819A-77ADF22548E6}" type="datetimeFigureOut">
              <a:rPr lang="en-US" smtClean="0"/>
              <a:t>7/14/2015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07DEF-7BC3-4DE8-ACC0-3124DC12AE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326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B056D-1E0B-4428-819A-77ADF22548E6}" type="datetimeFigureOut">
              <a:rPr lang="en-US" smtClean="0"/>
              <a:t>7/14/2015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07DEF-7BC3-4DE8-ACC0-3124DC12AE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302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B056D-1E0B-4428-819A-77ADF22548E6}" type="datetimeFigureOut">
              <a:rPr lang="en-US" smtClean="0"/>
              <a:t>7/14/2015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07DEF-7BC3-4DE8-ACC0-3124DC12AE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946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B056D-1E0B-4428-819A-77ADF22548E6}" type="datetimeFigureOut">
              <a:rPr lang="en-US" smtClean="0"/>
              <a:t>7/14/2015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07DEF-7BC3-4DE8-ACC0-3124DC12AE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58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B056D-1E0B-4428-819A-77ADF22548E6}" type="datetimeFigureOut">
              <a:rPr lang="en-US" smtClean="0"/>
              <a:t>7/14/2015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07DEF-7BC3-4DE8-ACC0-3124DC12AE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244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6B056D-1E0B-4428-819A-77ADF22548E6}" type="datetimeFigureOut">
              <a:rPr lang="en-US" smtClean="0"/>
              <a:t>7/14/2015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907DEF-7BC3-4DE8-ACC0-3124DC12AE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144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57887" y="683769"/>
            <a:ext cx="7559898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Do you want to be the cool one, sporting our new logo this fall?</a:t>
            </a:r>
          </a:p>
          <a:p>
            <a:pPr algn="ctr"/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NOW IS YOUR CHANCE! </a:t>
            </a:r>
          </a:p>
          <a:p>
            <a:pPr algn="ctr"/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Visit the on-line store (BYSA website link is on the left) before it closes on August 31</a:t>
            </a:r>
            <a:r>
              <a:rPr lang="en-US" b="1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st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  </a:t>
            </a:r>
          </a:p>
          <a:p>
            <a:pPr algn="ctr"/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Coaches Shirts, Sweatshirts, Jackets, and Warm Up Suits, just to name a few.</a:t>
            </a:r>
          </a:p>
          <a:p>
            <a:pPr algn="ctr"/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Birthday presents, Christmas presents or just because you need the latest gear.   </a:t>
            </a:r>
          </a:p>
          <a:p>
            <a:pPr algn="ctr"/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Feel good about your purchase, a portion of all sales comes back to Billerica Youth Soccer.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02" y="1006950"/>
            <a:ext cx="3302263" cy="4401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0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91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Comic Sans MS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Maryjane Canning</dc:creator>
  <cp:lastModifiedBy>Maryjane Canning</cp:lastModifiedBy>
  <cp:revision>5</cp:revision>
  <dcterms:created xsi:type="dcterms:W3CDTF">2015-07-15T00:17:45Z</dcterms:created>
  <dcterms:modified xsi:type="dcterms:W3CDTF">2015-07-15T00:44:54Z</dcterms:modified>
</cp:coreProperties>
</file>