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AE3A3-1604-48C4-86AB-A324A5918EF4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DF9C-88FD-4A41-98F3-AC483BAB6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480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AE3A3-1604-48C4-86AB-A324A5918EF4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DF9C-88FD-4A41-98F3-AC483BAB6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641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AE3A3-1604-48C4-86AB-A324A5918EF4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DF9C-88FD-4A41-98F3-AC483BAB6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757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AE3A3-1604-48C4-86AB-A324A5918EF4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DF9C-88FD-4A41-98F3-AC483BAB6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735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AE3A3-1604-48C4-86AB-A324A5918EF4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DF9C-88FD-4A41-98F3-AC483BAB6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13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AE3A3-1604-48C4-86AB-A324A5918EF4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DF9C-88FD-4A41-98F3-AC483BAB6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693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AE3A3-1604-48C4-86AB-A324A5918EF4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DF9C-88FD-4A41-98F3-AC483BAB6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216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AE3A3-1604-48C4-86AB-A324A5918EF4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DF9C-88FD-4A41-98F3-AC483BAB6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412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AE3A3-1604-48C4-86AB-A324A5918EF4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DF9C-88FD-4A41-98F3-AC483BAB6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598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AE3A3-1604-48C4-86AB-A324A5918EF4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DF9C-88FD-4A41-98F3-AC483BAB6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740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AE3A3-1604-48C4-86AB-A324A5918EF4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DF9C-88FD-4A41-98F3-AC483BAB6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179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AE3A3-1604-48C4-86AB-A324A5918EF4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BDF9C-88FD-4A41-98F3-AC483BAB6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426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://southwestvision.org/images/stories/adidas.jpg&amp;imgrefurl=http://southwestvision.org/adidas/&amp;docid=1DmulIJR6bUQSM&amp;tbnid=kuR_b7yTZDI0KM:&amp;w=6066&amp;h=4127&amp;ei=XZZwVdvdDYLYsAXK54LQAQ&amp;ved=0CAIQxiAwAA&amp;iact=c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50695"/>
            <a:ext cx="1941083" cy="258702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09799" y="152400"/>
            <a:ext cx="632205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/>
              </a:rPr>
              <a:t>Billerica Youth Soccer</a:t>
            </a:r>
          </a:p>
          <a:p>
            <a:pPr algn="ctr"/>
            <a:r>
              <a:rPr lang="en-US" sz="54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</a:rPr>
              <a:t>New LOGO</a:t>
            </a:r>
          </a:p>
          <a:p>
            <a:pPr algn="ctr"/>
            <a:r>
              <a:rPr lang="en-US" sz="5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/>
              </a:rPr>
              <a:t>&amp; New UNIFORMS</a:t>
            </a:r>
            <a:endParaRPr lang="en-US" sz="54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1" y="2895600"/>
            <a:ext cx="73914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We will be sizing for the new uniforms at tryouts please arrive early and </a:t>
            </a:r>
          </a:p>
          <a:p>
            <a:pPr algn="ctr"/>
            <a:r>
              <a:rPr lang="en-US" dirty="0" smtClean="0"/>
              <a:t>be prepared to place your order.  NO uniforms will be ordered without payment.   Checks can be made payable to BYSA.   </a:t>
            </a:r>
          </a:p>
          <a:p>
            <a:pPr algn="ctr"/>
            <a:r>
              <a:rPr lang="en-US" sz="1400" dirty="0" smtClean="0"/>
              <a:t>Sizes can be mixed and matched so please wait until after sizing to put the amount on your check.  </a:t>
            </a:r>
            <a:endParaRPr lang="en-US" sz="14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834297"/>
              </p:ext>
            </p:extLst>
          </p:nvPr>
        </p:nvGraphicFramePr>
        <p:xfrm>
          <a:off x="939800" y="4267200"/>
          <a:ext cx="3162300" cy="1600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2200"/>
                <a:gridCol w="800100"/>
              </a:tblGrid>
              <a:tr h="2286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YOUTH SIZES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GREEN / WHITE JERSEYS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$40.00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SHORTS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$17.00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SOCKS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$6.00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TOTAL ALL YOUTH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$63.00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06951"/>
              </p:ext>
            </p:extLst>
          </p:nvPr>
        </p:nvGraphicFramePr>
        <p:xfrm>
          <a:off x="5041900" y="4267200"/>
          <a:ext cx="3162300" cy="1600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2200"/>
                <a:gridCol w="800100"/>
              </a:tblGrid>
              <a:tr h="2286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ADULT SIZES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GREEN / WHITE JERSEYS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$42.00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SHORTS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$18.00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SOCKS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$6.00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TOTAL ALL ADULT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$66.00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304801" y="6175280"/>
            <a:ext cx="82270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Women’s size Shorts are available at the $18 price</a:t>
            </a:r>
            <a:endParaRPr lang="en-US" sz="1400" dirty="0"/>
          </a:p>
        </p:txBody>
      </p:sp>
      <p:pic>
        <p:nvPicPr>
          <p:cNvPr id="1026" name="Picture 2" descr="https://encrypted-tbn3.gstatic.com/images?q=tbn:ANd9GcTAv5Ljgw8yAMh7q-bcjmH31rWFoJ7cIBZbqD6nhmr2VPGPSAgV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885" y="2895600"/>
            <a:ext cx="1352467" cy="91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881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113</Words>
  <Application>Microsoft Office PowerPoint</Application>
  <PresentationFormat>On-screen Show 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Comcast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Canning, Maryjane</dc:creator>
  <cp:lastModifiedBy>Maryjane Canning</cp:lastModifiedBy>
  <cp:revision>5</cp:revision>
  <cp:lastPrinted>2015-06-04T21:54:10Z</cp:lastPrinted>
  <dcterms:created xsi:type="dcterms:W3CDTF">2015-06-04T17:29:29Z</dcterms:created>
  <dcterms:modified xsi:type="dcterms:W3CDTF">2015-06-04T22:02:35Z</dcterms:modified>
</cp:coreProperties>
</file>