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303" r:id="rId3"/>
    <p:sldId id="292" r:id="rId4"/>
    <p:sldId id="305" r:id="rId5"/>
    <p:sldId id="304" r:id="rId6"/>
    <p:sldId id="302" r:id="rId7"/>
    <p:sldId id="293" r:id="rId8"/>
    <p:sldId id="295" r:id="rId9"/>
    <p:sldId id="299" r:id="rId10"/>
    <p:sldId id="300" r:id="rId11"/>
    <p:sldId id="283" r:id="rId12"/>
    <p:sldId id="289" r:id="rId13"/>
    <p:sldId id="264" r:id="rId14"/>
    <p:sldId id="269" r:id="rId15"/>
    <p:sldId id="270" r:id="rId16"/>
    <p:sldId id="271" r:id="rId17"/>
    <p:sldId id="301" r:id="rId18"/>
    <p:sldId id="258" r:id="rId19"/>
    <p:sldId id="259" r:id="rId20"/>
    <p:sldId id="260" r:id="rId21"/>
    <p:sldId id="261" r:id="rId22"/>
    <p:sldId id="262" r:id="rId23"/>
    <p:sldId id="263" r:id="rId24"/>
    <p:sldId id="265" r:id="rId25"/>
    <p:sldId id="267" r:id="rId26"/>
    <p:sldId id="274" r:id="rId27"/>
    <p:sldId id="281" r:id="rId28"/>
    <p:sldId id="276" r:id="rId29"/>
    <p:sldId id="282" r:id="rId30"/>
    <p:sldId id="290" r:id="rId31"/>
    <p:sldId id="291" r:id="rId32"/>
    <p:sldId id="280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EDFE5-5A7A-431B-94A0-8692255DCB3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2107744-8447-4C3A-AA0B-BCE10980C071}">
      <dgm:prSet phldrT="[Text]"/>
      <dgm:spPr/>
      <dgm:t>
        <a:bodyPr/>
        <a:lstStyle/>
        <a:p>
          <a:r>
            <a:rPr lang="en-US" dirty="0" smtClean="0"/>
            <a:t>Rain Outs or Field Closings</a:t>
          </a:r>
          <a:endParaRPr lang="en-US" dirty="0"/>
        </a:p>
      </dgm:t>
    </dgm:pt>
    <dgm:pt modelId="{AB8688A1-916F-45EC-B50B-8CDEC24E31C2}" type="parTrans" cxnId="{EDA05D55-E8FE-4CBF-A8D0-CB6EAB8B7358}">
      <dgm:prSet/>
      <dgm:spPr/>
      <dgm:t>
        <a:bodyPr/>
        <a:lstStyle/>
        <a:p>
          <a:endParaRPr lang="en-US"/>
        </a:p>
      </dgm:t>
    </dgm:pt>
    <dgm:pt modelId="{AE2059C6-2FF5-4502-B80B-D6E3A030EC50}" type="sibTrans" cxnId="{EDA05D55-E8FE-4CBF-A8D0-CB6EAB8B7358}">
      <dgm:prSet/>
      <dgm:spPr/>
      <dgm:t>
        <a:bodyPr/>
        <a:lstStyle/>
        <a:p>
          <a:endParaRPr lang="en-US"/>
        </a:p>
      </dgm:t>
    </dgm:pt>
    <dgm:pt modelId="{C309AD1F-DB1D-4FB8-86BC-C4F4601C87A9}">
      <dgm:prSet phldrT="[Text]"/>
      <dgm:spPr/>
      <dgm:t>
        <a:bodyPr/>
        <a:lstStyle/>
        <a:p>
          <a:r>
            <a:rPr lang="en-US" dirty="0" smtClean="0"/>
            <a:t>Coach Cancel Request</a:t>
          </a:r>
          <a:endParaRPr lang="en-US" dirty="0"/>
        </a:p>
      </dgm:t>
    </dgm:pt>
    <dgm:pt modelId="{1DE72926-1E50-4AC9-BEF8-68091EECE5C8}" type="parTrans" cxnId="{33ED9240-A284-4AD2-92F6-D2F83F2C9458}">
      <dgm:prSet/>
      <dgm:spPr/>
      <dgm:t>
        <a:bodyPr/>
        <a:lstStyle/>
        <a:p>
          <a:endParaRPr lang="en-US"/>
        </a:p>
      </dgm:t>
    </dgm:pt>
    <dgm:pt modelId="{5CC8E624-A706-41FD-9A4B-59C57963715E}" type="sibTrans" cxnId="{33ED9240-A284-4AD2-92F6-D2F83F2C9458}">
      <dgm:prSet/>
      <dgm:spPr/>
      <dgm:t>
        <a:bodyPr/>
        <a:lstStyle/>
        <a:p>
          <a:endParaRPr lang="en-US"/>
        </a:p>
      </dgm:t>
    </dgm:pt>
    <dgm:pt modelId="{D30CF00B-719F-40E8-8F9F-EFE936DB2AB0}">
      <dgm:prSet phldrT="[Text]"/>
      <dgm:spPr/>
      <dgm:t>
        <a:bodyPr/>
        <a:lstStyle/>
        <a:p>
          <a:r>
            <a:rPr lang="en-US" dirty="0" smtClean="0"/>
            <a:t>All cancelled game enter the rescheduling module</a:t>
          </a:r>
        </a:p>
        <a:p>
          <a:r>
            <a:rPr lang="en-US" dirty="0" smtClean="0"/>
            <a:t>Town Admins cannot cancel a game directly</a:t>
          </a:r>
          <a:endParaRPr lang="en-US" dirty="0"/>
        </a:p>
      </dgm:t>
    </dgm:pt>
    <dgm:pt modelId="{0762EE79-76F8-485F-A65A-AF2148181B49}" type="parTrans" cxnId="{E7E63B97-C2DA-4561-ADCF-FB11ACA7BB5B}">
      <dgm:prSet/>
      <dgm:spPr/>
      <dgm:t>
        <a:bodyPr/>
        <a:lstStyle/>
        <a:p>
          <a:endParaRPr lang="en-US"/>
        </a:p>
      </dgm:t>
    </dgm:pt>
    <dgm:pt modelId="{84ADB6EC-03AD-4ADD-802E-DB6527C94EFA}" type="sibTrans" cxnId="{E7E63B97-C2DA-4561-ADCF-FB11ACA7BB5B}">
      <dgm:prSet/>
      <dgm:spPr/>
      <dgm:t>
        <a:bodyPr/>
        <a:lstStyle/>
        <a:p>
          <a:endParaRPr lang="en-US"/>
        </a:p>
      </dgm:t>
    </dgm:pt>
    <dgm:pt modelId="{54E772FC-3C10-4296-934A-9D937F420E38}">
      <dgm:prSet phldrT="[Text]"/>
      <dgm:spPr/>
      <dgm:t>
        <a:bodyPr/>
        <a:lstStyle/>
        <a:p>
          <a:r>
            <a:rPr lang="en-US" dirty="0" smtClean="0"/>
            <a:t>League Admin</a:t>
          </a:r>
        </a:p>
        <a:p>
          <a:r>
            <a:rPr lang="en-US" dirty="0" smtClean="0"/>
            <a:t>Manual edit</a:t>
          </a:r>
          <a:endParaRPr lang="en-US" dirty="0"/>
        </a:p>
      </dgm:t>
    </dgm:pt>
    <dgm:pt modelId="{436CAB41-A01D-40C4-A74E-D56F037F5AF6}" type="parTrans" cxnId="{86429C77-B8DF-4339-9612-331674EA4607}">
      <dgm:prSet/>
      <dgm:spPr/>
      <dgm:t>
        <a:bodyPr/>
        <a:lstStyle/>
        <a:p>
          <a:endParaRPr lang="en-US"/>
        </a:p>
      </dgm:t>
    </dgm:pt>
    <dgm:pt modelId="{7000FAF0-F01B-475D-8C7D-9B2FDDEDF4FE}" type="sibTrans" cxnId="{86429C77-B8DF-4339-9612-331674EA4607}">
      <dgm:prSet/>
      <dgm:spPr/>
      <dgm:t>
        <a:bodyPr/>
        <a:lstStyle/>
        <a:p>
          <a:endParaRPr lang="en-US"/>
        </a:p>
      </dgm:t>
    </dgm:pt>
    <dgm:pt modelId="{5ADB2C8E-872B-4433-9D65-24351FCC366E}">
      <dgm:prSet phldrT="[Text]"/>
      <dgm:spPr/>
      <dgm:t>
        <a:bodyPr/>
        <a:lstStyle/>
        <a:p>
          <a:endParaRPr lang="en-US"/>
        </a:p>
      </dgm:t>
    </dgm:pt>
    <dgm:pt modelId="{825A6525-FADE-4057-A8CA-9A104A8B1B06}" type="parTrans" cxnId="{11BEEE1D-F15B-4889-99C9-1281DB8D63E0}">
      <dgm:prSet/>
      <dgm:spPr/>
      <dgm:t>
        <a:bodyPr/>
        <a:lstStyle/>
        <a:p>
          <a:endParaRPr lang="en-US"/>
        </a:p>
      </dgm:t>
    </dgm:pt>
    <dgm:pt modelId="{7B48A403-104B-4822-B861-F03C9B6FC2E7}" type="sibTrans" cxnId="{11BEEE1D-F15B-4889-99C9-1281DB8D63E0}">
      <dgm:prSet/>
      <dgm:spPr/>
      <dgm:t>
        <a:bodyPr/>
        <a:lstStyle/>
        <a:p>
          <a:endParaRPr lang="en-US"/>
        </a:p>
      </dgm:t>
    </dgm:pt>
    <dgm:pt modelId="{C3E53379-4AB5-41B0-8089-83AF7AB7BC80}" type="pres">
      <dgm:prSet presAssocID="{414EDFE5-5A7A-431B-94A0-8692255DCB3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AC2A51-819A-4B8D-8157-823D7E4B40D8}" type="pres">
      <dgm:prSet presAssocID="{414EDFE5-5A7A-431B-94A0-8692255DCB3F}" presName="diamond" presStyleLbl="bgShp" presStyleIdx="0" presStyleCnt="1"/>
      <dgm:spPr/>
    </dgm:pt>
    <dgm:pt modelId="{AB8A4EB9-9737-464D-9F1D-EBCF2FB6895F}" type="pres">
      <dgm:prSet presAssocID="{414EDFE5-5A7A-431B-94A0-8692255DCB3F}" presName="quad1" presStyleLbl="node1" presStyleIdx="0" presStyleCnt="4" custLinFactX="-35630" custLinFactNeighborX="-100000" custLinFactNeighborY="-15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93D03-AB6F-426A-829C-5094C35530F6}" type="pres">
      <dgm:prSet presAssocID="{414EDFE5-5A7A-431B-94A0-8692255DCB3F}" presName="quad2" presStyleLbl="node1" presStyleIdx="1" presStyleCnt="4" custLinFactNeighborX="-96545" custLinFactNeighborY="-157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279779-DE3D-49AA-BEA6-DA2C4051FDD4}" type="pres">
      <dgm:prSet presAssocID="{414EDFE5-5A7A-431B-94A0-8692255DCB3F}" presName="quad3" presStyleLbl="node1" presStyleIdx="2" presStyleCnt="4" custScaleX="366711" custLinFactNeighborX="10677" custLinFactNeighborY="17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8B0D6C-0303-462C-83CB-6B7A7535180F}" type="pres">
      <dgm:prSet presAssocID="{414EDFE5-5A7A-431B-94A0-8692255DCB3F}" presName="quad4" presStyleLbl="node1" presStyleIdx="3" presStyleCnt="4" custLinFactY="-23417" custLinFactNeighborX="4591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652B1B-26F9-4EE6-8E5B-B26F7389F573}" type="presOf" srcId="{54E772FC-3C10-4296-934A-9D937F420E38}" destId="{628B0D6C-0303-462C-83CB-6B7A7535180F}" srcOrd="0" destOrd="0" presId="urn:microsoft.com/office/officeart/2005/8/layout/matrix3"/>
    <dgm:cxn modelId="{61EF988A-0C24-4A30-8608-5F69F5764732}" type="presOf" srcId="{72107744-8447-4C3A-AA0B-BCE10980C071}" destId="{AB8A4EB9-9737-464D-9F1D-EBCF2FB6895F}" srcOrd="0" destOrd="0" presId="urn:microsoft.com/office/officeart/2005/8/layout/matrix3"/>
    <dgm:cxn modelId="{E7E63B97-C2DA-4561-ADCF-FB11ACA7BB5B}" srcId="{414EDFE5-5A7A-431B-94A0-8692255DCB3F}" destId="{D30CF00B-719F-40E8-8F9F-EFE936DB2AB0}" srcOrd="2" destOrd="0" parTransId="{0762EE79-76F8-485F-A65A-AF2148181B49}" sibTransId="{84ADB6EC-03AD-4ADD-802E-DB6527C94EFA}"/>
    <dgm:cxn modelId="{01CCDB87-5C01-4B31-AF13-0C6CD623375A}" type="presOf" srcId="{414EDFE5-5A7A-431B-94A0-8692255DCB3F}" destId="{C3E53379-4AB5-41B0-8089-83AF7AB7BC80}" srcOrd="0" destOrd="0" presId="urn:microsoft.com/office/officeart/2005/8/layout/matrix3"/>
    <dgm:cxn modelId="{33ED9240-A284-4AD2-92F6-D2F83F2C9458}" srcId="{414EDFE5-5A7A-431B-94A0-8692255DCB3F}" destId="{C309AD1F-DB1D-4FB8-86BC-C4F4601C87A9}" srcOrd="1" destOrd="0" parTransId="{1DE72926-1E50-4AC9-BEF8-68091EECE5C8}" sibTransId="{5CC8E624-A706-41FD-9A4B-59C57963715E}"/>
    <dgm:cxn modelId="{19A8ACA0-1539-48C7-87BD-8B27D60BCA6D}" type="presOf" srcId="{C309AD1F-DB1D-4FB8-86BC-C4F4601C87A9}" destId="{F5893D03-AB6F-426A-829C-5094C35530F6}" srcOrd="0" destOrd="0" presId="urn:microsoft.com/office/officeart/2005/8/layout/matrix3"/>
    <dgm:cxn modelId="{11BEEE1D-F15B-4889-99C9-1281DB8D63E0}" srcId="{414EDFE5-5A7A-431B-94A0-8692255DCB3F}" destId="{5ADB2C8E-872B-4433-9D65-24351FCC366E}" srcOrd="4" destOrd="0" parTransId="{825A6525-FADE-4057-A8CA-9A104A8B1B06}" sibTransId="{7B48A403-104B-4822-B861-F03C9B6FC2E7}"/>
    <dgm:cxn modelId="{86429C77-B8DF-4339-9612-331674EA4607}" srcId="{414EDFE5-5A7A-431B-94A0-8692255DCB3F}" destId="{54E772FC-3C10-4296-934A-9D937F420E38}" srcOrd="3" destOrd="0" parTransId="{436CAB41-A01D-40C4-A74E-D56F037F5AF6}" sibTransId="{7000FAF0-F01B-475D-8C7D-9B2FDDEDF4FE}"/>
    <dgm:cxn modelId="{EDA05D55-E8FE-4CBF-A8D0-CB6EAB8B7358}" srcId="{414EDFE5-5A7A-431B-94A0-8692255DCB3F}" destId="{72107744-8447-4C3A-AA0B-BCE10980C071}" srcOrd="0" destOrd="0" parTransId="{AB8688A1-916F-45EC-B50B-8CDEC24E31C2}" sibTransId="{AE2059C6-2FF5-4502-B80B-D6E3A030EC50}"/>
    <dgm:cxn modelId="{F0ABF48E-6B35-46E2-AEB2-8F41DA60F05B}" type="presOf" srcId="{D30CF00B-719F-40E8-8F9F-EFE936DB2AB0}" destId="{14279779-DE3D-49AA-BEA6-DA2C4051FDD4}" srcOrd="0" destOrd="0" presId="urn:microsoft.com/office/officeart/2005/8/layout/matrix3"/>
    <dgm:cxn modelId="{A31A7829-BBDA-492D-ABE7-EFDD4479541F}" type="presParOf" srcId="{C3E53379-4AB5-41B0-8089-83AF7AB7BC80}" destId="{CFAC2A51-819A-4B8D-8157-823D7E4B40D8}" srcOrd="0" destOrd="0" presId="urn:microsoft.com/office/officeart/2005/8/layout/matrix3"/>
    <dgm:cxn modelId="{37DAE52D-46B3-4CD6-98DF-CEF98EF144E2}" type="presParOf" srcId="{C3E53379-4AB5-41B0-8089-83AF7AB7BC80}" destId="{AB8A4EB9-9737-464D-9F1D-EBCF2FB6895F}" srcOrd="1" destOrd="0" presId="urn:microsoft.com/office/officeart/2005/8/layout/matrix3"/>
    <dgm:cxn modelId="{78A4CA84-0B56-4D4C-B553-6A07EDF8A8B1}" type="presParOf" srcId="{C3E53379-4AB5-41B0-8089-83AF7AB7BC80}" destId="{F5893D03-AB6F-426A-829C-5094C35530F6}" srcOrd="2" destOrd="0" presId="urn:microsoft.com/office/officeart/2005/8/layout/matrix3"/>
    <dgm:cxn modelId="{5BD7F453-F3BF-4A9F-B258-EFA27B47EFCC}" type="presParOf" srcId="{C3E53379-4AB5-41B0-8089-83AF7AB7BC80}" destId="{14279779-DE3D-49AA-BEA6-DA2C4051FDD4}" srcOrd="3" destOrd="0" presId="urn:microsoft.com/office/officeart/2005/8/layout/matrix3"/>
    <dgm:cxn modelId="{947F9EFB-87AD-4366-A342-D58A896BA926}" type="presParOf" srcId="{C3E53379-4AB5-41B0-8089-83AF7AB7BC80}" destId="{628B0D6C-0303-462C-83CB-6B7A7535180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AC2A51-819A-4B8D-8157-823D7E4B40D8}">
      <dsp:nvSpPr>
        <dsp:cNvPr id="0" name=""/>
        <dsp:cNvSpPr/>
      </dsp:nvSpPr>
      <dsp:spPr>
        <a:xfrm>
          <a:off x="2802270" y="0"/>
          <a:ext cx="4525963" cy="4525963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8A4EB9-9737-464D-9F1D-EBCF2FB6895F}">
      <dsp:nvSpPr>
        <dsp:cNvPr id="0" name=""/>
        <dsp:cNvSpPr/>
      </dsp:nvSpPr>
      <dsp:spPr>
        <a:xfrm>
          <a:off x="838197" y="15240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Rain Outs or Field Closings</a:t>
          </a:r>
          <a:endParaRPr lang="en-US" sz="2300" kern="1200" dirty="0"/>
        </a:p>
      </dsp:txBody>
      <dsp:txXfrm>
        <a:off x="838197" y="152400"/>
        <a:ext cx="1765125" cy="1765125"/>
      </dsp:txXfrm>
    </dsp:sp>
    <dsp:sp modelId="{F5893D03-AB6F-426A-829C-5094C35530F6}">
      <dsp:nvSpPr>
        <dsp:cNvPr id="0" name=""/>
        <dsp:cNvSpPr/>
      </dsp:nvSpPr>
      <dsp:spPr>
        <a:xfrm>
          <a:off x="3429001" y="152400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Coach Cancel Request</a:t>
          </a:r>
          <a:endParaRPr lang="en-US" sz="2300" kern="1200" dirty="0"/>
        </a:p>
      </dsp:txBody>
      <dsp:txXfrm>
        <a:off x="3429001" y="152400"/>
        <a:ext cx="1765125" cy="1765125"/>
      </dsp:txXfrm>
    </dsp:sp>
    <dsp:sp modelId="{14279779-DE3D-49AA-BEA6-DA2C4051FDD4}">
      <dsp:nvSpPr>
        <dsp:cNvPr id="0" name=""/>
        <dsp:cNvSpPr/>
      </dsp:nvSpPr>
      <dsp:spPr>
        <a:xfrm>
          <a:off x="1066807" y="2362201"/>
          <a:ext cx="6472909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All cancelled game enter the rescheduling module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Town Admins cannot cancel a game directly</a:t>
          </a:r>
          <a:endParaRPr lang="en-US" sz="2300" kern="1200" dirty="0"/>
        </a:p>
      </dsp:txBody>
      <dsp:txXfrm>
        <a:off x="1066807" y="2362201"/>
        <a:ext cx="6472909" cy="1765125"/>
      </dsp:txXfrm>
    </dsp:sp>
    <dsp:sp modelId="{628B0D6C-0303-462C-83CB-6B7A7535180F}">
      <dsp:nvSpPr>
        <dsp:cNvPr id="0" name=""/>
        <dsp:cNvSpPr/>
      </dsp:nvSpPr>
      <dsp:spPr>
        <a:xfrm>
          <a:off x="5943599" y="152405"/>
          <a:ext cx="1765125" cy="1765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League Admin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Manual edit</a:t>
          </a:r>
          <a:endParaRPr lang="en-US" sz="2300" kern="1200" dirty="0"/>
        </a:p>
      </dsp:txBody>
      <dsp:txXfrm>
        <a:off x="5943599" y="152405"/>
        <a:ext cx="1765125" cy="1765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6468315-E61C-4CC7-B521-2C9C1CC2EF28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7F5B0AD-B930-448F-AE57-659716A85E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73865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BF3879C-C9EE-4D61-8A1D-BA5720204844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9874DDA-3180-44C4-B60A-5F63035543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5685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9DC07A-4FEA-441D-A685-8B53FBB13AF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0480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1863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1401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863896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07284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08329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5072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48789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26363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53583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7923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41357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13020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04310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90499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93403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406127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70507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22613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9052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507654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09569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2916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0672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6425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60919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874DDA-3180-44C4-B60A-5F63035543B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36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1E98B-2B3B-4434-8457-7E65D489DAD0}" type="datetimeFigureOut">
              <a:rPr lang="en-US" smtClean="0"/>
              <a:pPr/>
              <a:t>3/21/2017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B84848-9F6E-471C-98C7-ECFA97F182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sportsmanager.us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portsmanager.us/orgmanager/MAYSL.ht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ysl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696200" cy="5257799"/>
          </a:xfrm>
        </p:spPr>
        <p:txBody>
          <a:bodyPr/>
          <a:lstStyle/>
          <a:p>
            <a:r>
              <a:rPr lang="en-US" dirty="0" smtClean="0"/>
              <a:t>MAYS Coaches Meeting</a:t>
            </a:r>
            <a:br>
              <a:rPr lang="en-US" dirty="0" smtClean="0"/>
            </a:br>
            <a:r>
              <a:rPr lang="en-US" dirty="0" smtClean="0"/>
              <a:t>Spring 2017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Shawn Harty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SportsManager Solutions, Inc.</a:t>
            </a:r>
            <a:br>
              <a:rPr lang="en-US" dirty="0" smtClean="0"/>
            </a:br>
            <a:r>
              <a:rPr lang="en-US" dirty="0" smtClean="0"/>
              <a:t>Support@sportsmanager.us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5410200"/>
            <a:ext cx="6400800" cy="228600"/>
          </a:xfrm>
        </p:spPr>
        <p:txBody>
          <a:bodyPr>
            <a:normAutofit fontScale="32500" lnSpcReduction="20000"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How games can become cancelled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- Coach Cancellation Request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Coach can click the “Cancel Request” button</a:t>
            </a:r>
          </a:p>
          <a:p>
            <a:r>
              <a:rPr lang="en-US" dirty="0" smtClean="0"/>
              <a:t>Must enter the valid reason and be within minimum time requirements</a:t>
            </a:r>
          </a:p>
          <a:p>
            <a:r>
              <a:rPr lang="en-US" dirty="0" smtClean="0"/>
              <a:t>This will send the request to MAYS</a:t>
            </a:r>
          </a:p>
          <a:p>
            <a:r>
              <a:rPr lang="en-US" dirty="0" smtClean="0"/>
              <a:t>If MAYS Approves it the game is cancelled</a:t>
            </a:r>
          </a:p>
          <a:p>
            <a:r>
              <a:rPr lang="en-US" dirty="0" smtClean="0"/>
              <a:t>Cancellation notices will go out and the game will start the rescheduling process</a:t>
            </a:r>
          </a:p>
          <a:p>
            <a:r>
              <a:rPr lang="en-US" dirty="0" smtClean="0"/>
              <a:t>Email to Coach if Not Approved</a:t>
            </a:r>
          </a:p>
          <a:p>
            <a:r>
              <a:rPr lang="en-US" dirty="0" smtClean="0"/>
              <a:t>Tracking in MAYS and Smgr Rescheduling Module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Where to find Game Cancel Option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143000"/>
            <a:ext cx="4953000" cy="113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276600"/>
            <a:ext cx="822325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2438400"/>
            <a:ext cx="8299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 page requiring the reason pops up for the Coach to fill out.  Instructions and rules </a:t>
            </a:r>
          </a:p>
          <a:p>
            <a:r>
              <a:rPr lang="en-US" dirty="0" smtClean="0"/>
              <a:t>Are displayed on the page so the coach knows what is required to Cancel.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/>
                </a:solidFill>
              </a:rPr>
              <a:t>Rescheduling Module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Game is Cancelled (</a:t>
            </a:r>
            <a:r>
              <a:rPr lang="en-US" sz="2400" dirty="0" smtClean="0"/>
              <a:t>Rain Out or League Cancellation</a:t>
            </a:r>
            <a:r>
              <a:rPr lang="en-US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Home Coach received email to click a link to start the rescheduling process. Is given field availability and is asked to pick 3 dates/times.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Away coaches gets email and is asked to pick one date/time or to request new dates.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Once the Away coach accepts the League president gets an email to click to approve.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Options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524000"/>
            <a:ext cx="7391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Away Coach Choice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447800"/>
            <a:ext cx="7620000" cy="4122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Approval Notice of Game Chg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2192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Town Rep Jobs/Task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Cancelling Games/Rain Outs</a:t>
            </a:r>
          </a:p>
          <a:p>
            <a:r>
              <a:rPr lang="en-US" dirty="0" smtClean="0"/>
              <a:t>Reviewing the Rescheduling Process</a:t>
            </a:r>
          </a:p>
          <a:p>
            <a:r>
              <a:rPr lang="en-US" dirty="0" smtClean="0"/>
              <a:t>Reviewing game cancel request by coaches</a:t>
            </a:r>
          </a:p>
          <a:p>
            <a:r>
              <a:rPr lang="en-US" dirty="0" smtClean="0"/>
              <a:t>Approving out of town waivers</a:t>
            </a:r>
          </a:p>
          <a:p>
            <a:r>
              <a:rPr lang="en-US" dirty="0" smtClean="0"/>
              <a:t>Getting Approved Rosters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218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Cancellations and Rain outs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SportsManager has a field closing module that the site administrator can use to close fields.</a:t>
            </a:r>
          </a:p>
          <a:p>
            <a:r>
              <a:rPr lang="en-US" dirty="0" smtClean="0"/>
              <a:t>Individual Fields can be closed or All Fields.</a:t>
            </a:r>
          </a:p>
          <a:p>
            <a:r>
              <a:rPr lang="en-US" dirty="0" smtClean="0"/>
              <a:t>Email Notices sent to Home and Away Coaches, Players, Refs</a:t>
            </a:r>
          </a:p>
          <a:p>
            <a:r>
              <a:rPr lang="en-US" dirty="0" smtClean="0"/>
              <a:t>To use it click on : </a:t>
            </a:r>
          </a:p>
          <a:p>
            <a:r>
              <a:rPr lang="en-US" dirty="0" smtClean="0"/>
              <a:t>Then click on :          </a:t>
            </a:r>
            <a:endParaRPr lang="en-US" dirty="0"/>
          </a:p>
        </p:txBody>
      </p:sp>
      <p:pic>
        <p:nvPicPr>
          <p:cNvPr id="7" name="Picture 6" descr="playingarea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43400" y="4419600"/>
            <a:ext cx="2057394" cy="381000"/>
          </a:xfrm>
          <a:prstGeom prst="rect">
            <a:avLst/>
          </a:prstGeom>
        </p:spPr>
      </p:pic>
      <p:pic>
        <p:nvPicPr>
          <p:cNvPr id="8" name="Picture 7" descr="manageclosings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7200" y="4876800"/>
            <a:ext cx="2438440" cy="650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Closing Page 1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8800"/>
            <a:ext cx="6934200" cy="4190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 Jobs in </a:t>
            </a:r>
            <a:r>
              <a:rPr lang="en-US" dirty="0" err="1" smtClean="0"/>
              <a:t>SportsManager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will you use </a:t>
            </a:r>
            <a:r>
              <a:rPr lang="en-US" dirty="0" err="1" smtClean="0"/>
              <a:t>SportsManager</a:t>
            </a:r>
            <a:r>
              <a:rPr lang="en-US" dirty="0" smtClean="0"/>
              <a:t> for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View Schedules and Standings </a:t>
            </a:r>
          </a:p>
          <a:p>
            <a:r>
              <a:rPr lang="en-US" dirty="0" smtClean="0"/>
              <a:t>Regular season and Playoff Schedules</a:t>
            </a:r>
          </a:p>
          <a:p>
            <a:r>
              <a:rPr lang="en-US" dirty="0" smtClean="0"/>
              <a:t>Send Emails +Text messages to Parents/players </a:t>
            </a:r>
          </a:p>
          <a:p>
            <a:r>
              <a:rPr lang="en-US" dirty="0" smtClean="0"/>
              <a:t>Score Games</a:t>
            </a:r>
          </a:p>
          <a:p>
            <a:r>
              <a:rPr lang="en-US" dirty="0" smtClean="0"/>
              <a:t>Get Approved Rosters</a:t>
            </a:r>
          </a:p>
          <a:p>
            <a:r>
              <a:rPr lang="en-US" dirty="0" smtClean="0"/>
              <a:t>Fill Out the Ref Evaluation Forms</a:t>
            </a:r>
          </a:p>
          <a:p>
            <a:r>
              <a:rPr lang="en-US" dirty="0" smtClean="0"/>
              <a:t>Request Game Cancellations</a:t>
            </a:r>
          </a:p>
          <a:p>
            <a:r>
              <a:rPr lang="en-US" dirty="0" smtClean="0"/>
              <a:t>Process rescheduling request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373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 Closing - All Fields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752600"/>
            <a:ext cx="7772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Field Closing </a:t>
            </a:r>
            <a:br>
              <a:rPr lang="en-US" dirty="0" smtClean="0"/>
            </a:br>
            <a:r>
              <a:rPr lang="en-US" dirty="0" smtClean="0"/>
              <a:t>Close Individual Fields</a:t>
            </a:r>
            <a:endParaRPr 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286000"/>
            <a:ext cx="8458200" cy="2464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/>
          <a:lstStyle/>
          <a:p>
            <a:r>
              <a:rPr lang="en-US" dirty="0" smtClean="0"/>
              <a:t>Field Closing Status Notice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3886200"/>
          </a:xfrm>
        </p:spPr>
        <p:txBody>
          <a:bodyPr/>
          <a:lstStyle/>
          <a:p>
            <a:r>
              <a:rPr lang="en-US" dirty="0" smtClean="0"/>
              <a:t>When a field is closed the following happens:</a:t>
            </a:r>
          </a:p>
          <a:p>
            <a:r>
              <a:rPr lang="en-US" dirty="0" smtClean="0"/>
              <a:t>Game status is changed to Cancelled. This puts the game in the Rescheduling Queue.</a:t>
            </a:r>
          </a:p>
          <a:p>
            <a:r>
              <a:rPr lang="en-US" dirty="0" smtClean="0"/>
              <a:t>Email notices are sent to all players/parents/coaches/Refs for both teams.</a:t>
            </a:r>
          </a:p>
          <a:p>
            <a:r>
              <a:rPr lang="en-US" dirty="0" smtClean="0"/>
              <a:t>A closing notice will appear on the town website and on the League.</a:t>
            </a:r>
          </a:p>
          <a:p>
            <a:endParaRPr lang="en-US" dirty="0"/>
          </a:p>
        </p:txBody>
      </p:sp>
      <p:pic>
        <p:nvPicPr>
          <p:cNvPr id="5" name="Picture 4" descr="Closing-notic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5029200"/>
            <a:ext cx="4800600" cy="114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League Closing List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740" y="1600200"/>
            <a:ext cx="75645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MAYS Status Page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600200"/>
            <a:ext cx="8153400" cy="345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Coach Instructions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47800"/>
            <a:ext cx="8153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Home Coach Email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76400"/>
            <a:ext cx="80772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Tips for Rescheduling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The Town Rep can:</a:t>
            </a:r>
          </a:p>
          <a:p>
            <a:pPr>
              <a:buNone/>
            </a:pPr>
            <a:r>
              <a:rPr lang="en-US" dirty="0" smtClean="0"/>
              <a:t>1. Click on town Rescheduling button to view.</a:t>
            </a:r>
          </a:p>
          <a:p>
            <a:pPr>
              <a:buNone/>
            </a:pPr>
            <a:r>
              <a:rPr lang="en-US" dirty="0" smtClean="0"/>
              <a:t>2. Resend the Home or Away Coach email</a:t>
            </a:r>
          </a:p>
          <a:p>
            <a:pPr>
              <a:buNone/>
            </a:pPr>
            <a:r>
              <a:rPr lang="en-US" dirty="0" smtClean="0"/>
              <a:t>3. Answer and select dates for the Coach</a:t>
            </a:r>
          </a:p>
          <a:p>
            <a:pPr algn="ctr">
              <a:buNone/>
            </a:pPr>
            <a:r>
              <a:rPr lang="en-US" dirty="0" smtClean="0"/>
              <a:t>Note:</a:t>
            </a:r>
          </a:p>
          <a:p>
            <a:r>
              <a:rPr lang="en-US" dirty="0" smtClean="0"/>
              <a:t>A rescheduling game will replace a Practice</a:t>
            </a:r>
          </a:p>
          <a:p>
            <a:r>
              <a:rPr lang="en-US" dirty="0" smtClean="0"/>
              <a:t>Notices to practice coaches will be sent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Rescheduling Summary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33600"/>
            <a:ext cx="8534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Recurring Practice Wizard</a:t>
            </a:r>
            <a:br>
              <a:rPr lang="en-US" dirty="0" smtClean="0"/>
            </a:br>
            <a:r>
              <a:rPr lang="en-US" dirty="0" smtClean="0"/>
              <a:t>Automating the Practice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Allows Coaches to pick their practice night</a:t>
            </a:r>
          </a:p>
          <a:p>
            <a:r>
              <a:rPr lang="en-US" dirty="0" smtClean="0"/>
              <a:t>Gives them all the practices times for season</a:t>
            </a:r>
          </a:p>
          <a:p>
            <a:r>
              <a:rPr lang="en-US" dirty="0" smtClean="0"/>
              <a:t>Can have 2 teams per field</a:t>
            </a:r>
          </a:p>
          <a:p>
            <a:r>
              <a:rPr lang="en-US" dirty="0" smtClean="0"/>
              <a:t>Works automatically</a:t>
            </a:r>
          </a:p>
          <a:p>
            <a:r>
              <a:rPr lang="en-US" dirty="0" smtClean="0"/>
              <a:t>Makes sure each team has at least one practice before allowing a 2</a:t>
            </a:r>
            <a:r>
              <a:rPr lang="en-US" baseline="30000" dirty="0" smtClean="0"/>
              <a:t>nd</a:t>
            </a:r>
            <a:r>
              <a:rPr lang="en-US" dirty="0" smtClean="0"/>
              <a:t> practice. </a:t>
            </a:r>
          </a:p>
          <a:p>
            <a:r>
              <a:rPr lang="en-US" dirty="0" smtClean="0"/>
              <a:t>Teams can see other teams Practice Schedule</a:t>
            </a:r>
          </a:p>
          <a:p>
            <a:r>
              <a:rPr lang="en-US" dirty="0" smtClean="0"/>
              <a:t>Coach clicks Add/edit </a:t>
            </a:r>
            <a:r>
              <a:rPr lang="en-US" dirty="0" err="1" smtClean="0"/>
              <a:t>Pratice</a:t>
            </a:r>
            <a:r>
              <a:rPr lang="en-US" dirty="0" smtClean="0"/>
              <a:t> in roster mng area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Coach Login options</a:t>
            </a:r>
            <a:br>
              <a:rPr lang="en-US" dirty="0" smtClean="0"/>
            </a:br>
            <a:r>
              <a:rPr lang="en-US" dirty="0" smtClean="0"/>
              <a:t>Town </a:t>
            </a:r>
            <a:r>
              <a:rPr lang="en-US" dirty="0" err="1" smtClean="0"/>
              <a:t>SportsManager</a:t>
            </a:r>
            <a:r>
              <a:rPr lang="en-US" dirty="0" smtClean="0"/>
              <a:t> Site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Login with Email and Personal Password</a:t>
            </a:r>
          </a:p>
          <a:p>
            <a:r>
              <a:rPr lang="en-US" dirty="0" smtClean="0"/>
              <a:t>View Roster/Update Jersey Numbers</a:t>
            </a:r>
          </a:p>
          <a:p>
            <a:r>
              <a:rPr lang="en-US" dirty="0" smtClean="0"/>
              <a:t>Email Team/Email History</a:t>
            </a:r>
          </a:p>
          <a:p>
            <a:r>
              <a:rPr lang="en-US" dirty="0" smtClean="0"/>
              <a:t>Get Approved League Roster</a:t>
            </a:r>
          </a:p>
          <a:p>
            <a:r>
              <a:rPr lang="en-US" dirty="0" smtClean="0"/>
              <a:t>View Schedules</a:t>
            </a:r>
          </a:p>
          <a:p>
            <a:r>
              <a:rPr lang="en-US" dirty="0" smtClean="0"/>
              <a:t>Score Games</a:t>
            </a:r>
          </a:p>
          <a:p>
            <a:r>
              <a:rPr lang="en-US" dirty="0" smtClean="0"/>
              <a:t>Team Information Package</a:t>
            </a:r>
          </a:p>
          <a:p>
            <a:r>
              <a:rPr lang="en-US" dirty="0" smtClean="0"/>
              <a:t>Request a Game Cancellation -- New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set up Practice Wizard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19200"/>
          </a:xfrm>
        </p:spPr>
        <p:txBody>
          <a:bodyPr/>
          <a:lstStyle/>
          <a:p>
            <a:r>
              <a:rPr lang="en-US" dirty="0" smtClean="0"/>
              <a:t>Click on the Auto-Schedule button</a:t>
            </a:r>
          </a:p>
          <a:p>
            <a:r>
              <a:rPr lang="en-US" dirty="0" smtClean="0"/>
              <a:t>Click on the Recurring Practice Button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819400"/>
            <a:ext cx="77438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Practice schedule view</a:t>
            </a:r>
            <a:br>
              <a:rPr lang="en-US" dirty="0" smtClean="0"/>
            </a:br>
            <a:r>
              <a:rPr lang="en-US" dirty="0" smtClean="0"/>
              <a:t>Coaches or admins can see this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5870" y="2003901"/>
            <a:ext cx="6652260" cy="371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Contact us for Support or Questions</a:t>
            </a:r>
          </a:p>
          <a:p>
            <a:r>
              <a:rPr lang="en-US" dirty="0" smtClean="0"/>
              <a:t>Shawn Harty, SportsManager Solutions</a:t>
            </a:r>
          </a:p>
          <a:p>
            <a:r>
              <a:rPr lang="en-US" dirty="0" smtClean="0"/>
              <a:t>508-423-2444</a:t>
            </a:r>
          </a:p>
          <a:p>
            <a:r>
              <a:rPr lang="en-US" dirty="0" smtClean="0">
                <a:hlinkClick r:id="rId3"/>
              </a:rPr>
              <a:t>Support@sportsmanager.us</a:t>
            </a:r>
            <a:endParaRPr lang="en-US" dirty="0" smtClean="0"/>
          </a:p>
          <a:p>
            <a:r>
              <a:rPr lang="en-US" dirty="0" smtClean="0"/>
              <a:t>Use the Help area</a:t>
            </a:r>
          </a:p>
          <a:p>
            <a:r>
              <a:rPr lang="en-US" dirty="0" smtClean="0"/>
              <a:t>MAYSL Town Coordinator/Town organization handbook</a:t>
            </a:r>
          </a:p>
          <a:p>
            <a:r>
              <a:rPr lang="en-US" dirty="0" smtClean="0">
                <a:hlinkClick r:id="rId4"/>
              </a:rPr>
              <a:t>www.sportsmanager.us/orgmanager/MAYSL.htm</a:t>
            </a:r>
            <a:endParaRPr lang="en-US" dirty="0" smtClean="0"/>
          </a:p>
          <a:p>
            <a:r>
              <a:rPr lang="en-US" dirty="0" smtClean="0"/>
              <a:t>New Site Design – Team pages - Mobile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find your SportsManager site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www.maysl.com</a:t>
            </a:r>
            <a:r>
              <a:rPr lang="en-US" dirty="0" smtClean="0"/>
              <a:t>, Click Organizations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499" y="1600200"/>
            <a:ext cx="54930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SportsManager Login Page</a:t>
            </a:r>
            <a:br>
              <a:rPr lang="en-US" dirty="0" smtClean="0"/>
            </a:br>
            <a:r>
              <a:rPr lang="en-US" dirty="0" smtClean="0"/>
              <a:t>Open your town site, Click Login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912" y="2134394"/>
            <a:ext cx="74961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Emails to the Coach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The roster will be emailed once Approved , you will get a notice if it becomes un-approved.</a:t>
            </a:r>
          </a:p>
          <a:p>
            <a:r>
              <a:rPr lang="en-US" sz="2600" dirty="0" smtClean="0"/>
              <a:t>When you email parents the future game and practice schedule will be automatically appended.</a:t>
            </a:r>
          </a:p>
          <a:p>
            <a:r>
              <a:rPr lang="en-US" sz="2600" dirty="0" smtClean="0"/>
              <a:t>You will get a email the day after the game to score the game. (unless scored before)</a:t>
            </a:r>
          </a:p>
          <a:p>
            <a:r>
              <a:rPr lang="en-US" sz="2600" dirty="0" smtClean="0"/>
              <a:t>You will get an email to evaluate the refs day of game</a:t>
            </a:r>
          </a:p>
          <a:p>
            <a:r>
              <a:rPr lang="en-US" sz="2600" dirty="0" smtClean="0"/>
              <a:t>Game Cancel Approval/Denial </a:t>
            </a:r>
          </a:p>
          <a:p>
            <a:r>
              <a:rPr lang="en-US" sz="2600" dirty="0" smtClean="0"/>
              <a:t>Rescheduling Status/Approval</a:t>
            </a:r>
          </a:p>
          <a:p>
            <a:r>
              <a:rPr lang="en-US" sz="2600" dirty="0" smtClean="0"/>
              <a:t>Game Change Notices to coaches and refs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943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Game Scoring, Ref Scoring, Referee Evaluations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Either coach can login and score the game the day of the game.</a:t>
            </a:r>
          </a:p>
          <a:p>
            <a:r>
              <a:rPr lang="en-US" dirty="0" smtClean="0"/>
              <a:t>If the game is not scored an automatic scoring email is sent to both coaches the next day. They click the link to score the game.</a:t>
            </a:r>
          </a:p>
          <a:p>
            <a:r>
              <a:rPr lang="en-US" dirty="0" smtClean="0"/>
              <a:t>The ref will also enter a score on the game report.  If there is a difference it will appear on the score discrepancy page and the league admin can choose to use the coach or ref score.</a:t>
            </a:r>
          </a:p>
          <a:p>
            <a:r>
              <a:rPr lang="en-US" dirty="0" smtClean="0"/>
              <a:t>Referee Evaluations done with automated email.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Referee Evaluations by Coaches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coach will receive an email after the game with a link to the referee evaluation form.</a:t>
            </a:r>
          </a:p>
          <a:p>
            <a:r>
              <a:rPr lang="en-US" dirty="0" smtClean="0"/>
              <a:t>They click the link and then answer the evaluation questions.</a:t>
            </a:r>
          </a:p>
          <a:p>
            <a:r>
              <a:rPr lang="en-US" dirty="0" smtClean="0"/>
              <a:t>Should be done by both coaches for each game.</a:t>
            </a:r>
          </a:p>
          <a:p>
            <a:r>
              <a:rPr lang="en-US" dirty="0" smtClean="0"/>
              <a:t>Is done only for the Center Referee (not </a:t>
            </a:r>
            <a:r>
              <a:rPr lang="en-US" dirty="0" err="1" smtClean="0"/>
              <a:t>Ars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884238"/>
          </a:xfrm>
        </p:spPr>
        <p:txBody>
          <a:bodyPr/>
          <a:lstStyle/>
          <a:p>
            <a:r>
              <a:rPr lang="en-US" dirty="0" smtClean="0"/>
              <a:t>The Ref evaluation entry form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8077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2544</TotalTime>
  <Words>892</Words>
  <Application>Microsoft Office PowerPoint</Application>
  <PresentationFormat>On-screen Show (4:3)</PresentationFormat>
  <Paragraphs>152</Paragraphs>
  <Slides>32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MAYS Coaches Meeting Spring 2017  Shawn Harty SportsManager Solutions, Inc. Support@sportsmanager.us</vt:lpstr>
      <vt:lpstr>Coach Jobs in SportsManager What will you use SportsManager for ?</vt:lpstr>
      <vt:lpstr>Coach Login options Town SportsManager Site</vt:lpstr>
      <vt:lpstr>How to find your SportsManager site www.maysl.com, Click Organizations</vt:lpstr>
      <vt:lpstr>SportsManager Login Page Open your town site, Click Login</vt:lpstr>
      <vt:lpstr>Automated Emails to the Coach</vt:lpstr>
      <vt:lpstr>Game Scoring, Ref Scoring, Referee Evaluations</vt:lpstr>
      <vt:lpstr>Referee Evaluations by Coaches</vt:lpstr>
      <vt:lpstr>The Ref evaluation entry form</vt:lpstr>
      <vt:lpstr>How games can become cancelled</vt:lpstr>
      <vt:lpstr>New - Coach Cancellation Request</vt:lpstr>
      <vt:lpstr>Where to find Game Cancel Option</vt:lpstr>
      <vt:lpstr>Rescheduling Module</vt:lpstr>
      <vt:lpstr>Rescheduling Home Coach Options</vt:lpstr>
      <vt:lpstr>Rescheduling Away Coach Choice</vt:lpstr>
      <vt:lpstr>Final Approval Notice of Game Chg</vt:lpstr>
      <vt:lpstr>Town Rep Jobs/Task</vt:lpstr>
      <vt:lpstr>Field Cancellations and Rain outs</vt:lpstr>
      <vt:lpstr>Field Closing Page 1</vt:lpstr>
      <vt:lpstr>Field Closing - All Fields</vt:lpstr>
      <vt:lpstr>Field Closing  Close Individual Fields</vt:lpstr>
      <vt:lpstr>Field Closing Status Notice</vt:lpstr>
      <vt:lpstr>Example of League Closing List</vt:lpstr>
      <vt:lpstr>Rescheduling MAYS Status Page</vt:lpstr>
      <vt:lpstr>Rescheduling Coach Instructions</vt:lpstr>
      <vt:lpstr>Rescheduling Home Coach Email</vt:lpstr>
      <vt:lpstr>Key Tips for Rescheduling</vt:lpstr>
      <vt:lpstr>Rescheduling Summary</vt:lpstr>
      <vt:lpstr>Recurring Practice Wizard Automating the Practice Scheduling</vt:lpstr>
      <vt:lpstr>How to set up Practice Wizard</vt:lpstr>
      <vt:lpstr>Practice schedule view Coaches or admins can see this</vt:lpstr>
      <vt:lpstr>Final 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Thierry Mann</cp:lastModifiedBy>
  <cp:revision>87</cp:revision>
  <dcterms:created xsi:type="dcterms:W3CDTF">2014-03-29T22:00:00Z</dcterms:created>
  <dcterms:modified xsi:type="dcterms:W3CDTF">2017-03-21T16:52:06Z</dcterms:modified>
</cp:coreProperties>
</file>