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90" d="100"/>
          <a:sy n="90" d="100"/>
        </p:scale>
        <p:origin x="194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4052075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1101125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4179775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3022245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3383715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2740957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2834664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2337553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383971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162623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7D8010-7EEF-45C5-BCA2-24D305FC36D7}" type="datetimeFigureOut">
              <a:rPr lang="en-US" smtClean="0"/>
              <a:t>6/16/2017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D824B0A-2520-4771-B247-389D06296546}" type="slidenum">
              <a:rPr lang="en-US" smtClean="0"/>
              <a:t>‹#›</a:t>
            </a:fld>
            <a:endParaRPr lang="en-US" dirty="0"/>
          </a:p>
        </p:txBody>
      </p:sp>
    </p:spTree>
    <p:extLst>
      <p:ext uri="{BB962C8B-B14F-4D97-AF65-F5344CB8AC3E}">
        <p14:creationId xmlns:p14="http://schemas.microsoft.com/office/powerpoint/2010/main" val="410807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7D8010-7EEF-45C5-BCA2-24D305FC36D7}" type="datetimeFigureOut">
              <a:rPr lang="en-US" smtClean="0"/>
              <a:t>6/16/2017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24B0A-2520-4771-B247-389D06296546}" type="slidenum">
              <a:rPr lang="en-US" smtClean="0"/>
              <a:t>‹#›</a:t>
            </a:fld>
            <a:endParaRPr lang="en-US" dirty="0"/>
          </a:p>
        </p:txBody>
      </p:sp>
    </p:spTree>
    <p:extLst>
      <p:ext uri="{BB962C8B-B14F-4D97-AF65-F5344CB8AC3E}">
        <p14:creationId xmlns:p14="http://schemas.microsoft.com/office/powerpoint/2010/main" val="1187545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63562"/>
          </a:xfrm>
        </p:spPr>
        <p:txBody>
          <a:bodyPr>
            <a:normAutofit fontScale="90000"/>
          </a:bodyPr>
          <a:lstStyle/>
          <a:p>
            <a:pPr algn="l"/>
            <a:r>
              <a:rPr lang="en-US" sz="3200" dirty="0"/>
              <a:t>                             Summer Soccer Clinic 2017</a:t>
            </a:r>
          </a:p>
        </p:txBody>
      </p:sp>
      <p:sp>
        <p:nvSpPr>
          <p:cNvPr id="6" name="Text Placeholder 5"/>
          <p:cNvSpPr>
            <a:spLocks noGrp="1"/>
          </p:cNvSpPr>
          <p:nvPr>
            <p:ph sz="half" idx="1"/>
          </p:nvPr>
        </p:nvSpPr>
        <p:spPr>
          <a:xfrm>
            <a:off x="2895600" y="868506"/>
            <a:ext cx="4024745" cy="3932094"/>
          </a:xfrm>
        </p:spPr>
        <p:txBody>
          <a:bodyPr>
            <a:noAutofit/>
          </a:bodyPr>
          <a:lstStyle/>
          <a:p>
            <a:pPr marL="0" indent="0">
              <a:buNone/>
            </a:pPr>
            <a:r>
              <a:rPr lang="en-US" sz="800" b="1" dirty="0"/>
              <a:t>                       </a:t>
            </a:r>
            <a:r>
              <a:rPr lang="en-US" sz="1400" b="1" dirty="0"/>
              <a:t>When:  Aug 14</a:t>
            </a:r>
            <a:r>
              <a:rPr lang="en-US" sz="1400" b="1" baseline="30000" dirty="0"/>
              <a:t>th</a:t>
            </a:r>
            <a:r>
              <a:rPr lang="en-US" sz="1400" b="1" dirty="0"/>
              <a:t> – Aug 17</a:t>
            </a:r>
            <a:r>
              <a:rPr lang="en-US" sz="1400" b="1" baseline="30000" dirty="0"/>
              <a:t>th</a:t>
            </a:r>
            <a:r>
              <a:rPr lang="en-US" sz="1400" b="1" dirty="0"/>
              <a:t> </a:t>
            </a:r>
            <a:r>
              <a:rPr lang="en-US" sz="1000" b="1" dirty="0"/>
              <a:t>(Rain Date Aug 18</a:t>
            </a:r>
            <a:r>
              <a:rPr lang="en-US" sz="1000" b="1" baseline="30000" dirty="0"/>
              <a:t>th</a:t>
            </a:r>
            <a:r>
              <a:rPr lang="en-US" sz="1000" b="1" dirty="0"/>
              <a:t>)</a:t>
            </a:r>
          </a:p>
          <a:p>
            <a:pPr marL="0" indent="0">
              <a:buNone/>
            </a:pPr>
            <a:r>
              <a:rPr lang="en-US" sz="1400" b="1" dirty="0"/>
              <a:t>     Where : Douglas Middle School Track Field – </a:t>
            </a:r>
          </a:p>
          <a:p>
            <a:pPr marL="0" indent="0">
              <a:buNone/>
            </a:pPr>
            <a:r>
              <a:rPr lang="en-US" sz="1400" b="1" dirty="0"/>
              <a:t>                    21 Davis Street Douglas, MA</a:t>
            </a:r>
          </a:p>
          <a:p>
            <a:pPr marL="0" indent="0">
              <a:buNone/>
            </a:pPr>
            <a:r>
              <a:rPr lang="en-US" sz="1400" b="1" dirty="0"/>
              <a:t>                      Time: 6:00PM to 7:30PM</a:t>
            </a:r>
          </a:p>
          <a:p>
            <a:pPr marL="0" indent="0">
              <a:buNone/>
            </a:pPr>
            <a:endParaRPr lang="en-US" sz="800" b="1" dirty="0"/>
          </a:p>
          <a:p>
            <a:pPr marL="0" indent="0">
              <a:buNone/>
            </a:pPr>
            <a:r>
              <a:rPr lang="en-US" sz="1100" b="1" dirty="0"/>
              <a:t>                                </a:t>
            </a:r>
            <a:r>
              <a:rPr lang="en-US" sz="1400" b="1" dirty="0"/>
              <a:t>Cost:  </a:t>
            </a:r>
            <a:r>
              <a:rPr lang="en-US" sz="1400" b="1" u="sng" dirty="0"/>
              <a:t>$35 per player</a:t>
            </a:r>
          </a:p>
          <a:p>
            <a:pPr marL="0" indent="0">
              <a:buNone/>
            </a:pPr>
            <a:endParaRPr lang="en-US" sz="800" b="1" dirty="0"/>
          </a:p>
          <a:p>
            <a:pPr marL="0" indent="0">
              <a:buNone/>
            </a:pPr>
            <a:r>
              <a:rPr lang="en-US" sz="1100" b="1" dirty="0"/>
              <a:t> Payment: Cash or Check(Payable to Douglas Athletic Boosters)</a:t>
            </a:r>
            <a:endParaRPr lang="en-US" sz="1100" dirty="0"/>
          </a:p>
          <a:p>
            <a:pPr marL="0" indent="0">
              <a:buNone/>
            </a:pPr>
            <a:r>
              <a:rPr lang="en-US" sz="1100" dirty="0"/>
              <a:t>                                        Send Payment to :</a:t>
            </a:r>
          </a:p>
          <a:p>
            <a:pPr marL="0" indent="0">
              <a:buNone/>
            </a:pPr>
            <a:r>
              <a:rPr lang="en-US" sz="1100" dirty="0"/>
              <a:t>           Joe Gualtieri / 105 Perry Street / Douglas, MA 01516</a:t>
            </a:r>
          </a:p>
          <a:p>
            <a:pPr marL="0" indent="0">
              <a:buNone/>
            </a:pPr>
            <a:r>
              <a:rPr lang="en-US" sz="1100" b="1" i="1" dirty="0"/>
              <a:t>           Registration and  Payment must be received by 8/11 </a:t>
            </a:r>
          </a:p>
          <a:p>
            <a:pPr marL="0" indent="0">
              <a:buNone/>
            </a:pPr>
            <a:endParaRPr lang="en-US" sz="500" dirty="0"/>
          </a:p>
          <a:p>
            <a:pPr marL="0" indent="0">
              <a:buNone/>
            </a:pPr>
            <a:r>
              <a:rPr lang="en-US" sz="1100" b="1" dirty="0"/>
              <a:t>                                              Instructors:   </a:t>
            </a:r>
          </a:p>
          <a:p>
            <a:pPr marL="0" indent="0">
              <a:buNone/>
            </a:pPr>
            <a:r>
              <a:rPr lang="en-US" sz="1100" b="1" dirty="0"/>
              <a:t>                        Alex Ferguson DHS  Boys Varsity Coach </a:t>
            </a:r>
          </a:p>
          <a:p>
            <a:pPr marL="0" indent="0">
              <a:buNone/>
            </a:pPr>
            <a:r>
              <a:rPr lang="en-US" sz="1100" b="1" dirty="0"/>
              <a:t>                    Joe Gualtieri – Douglas Youth Soccer Coach</a:t>
            </a:r>
          </a:p>
          <a:p>
            <a:pPr marL="0" indent="0">
              <a:buNone/>
            </a:pPr>
            <a:r>
              <a:rPr lang="en-US" sz="1100" dirty="0"/>
              <a:t>                                       </a:t>
            </a:r>
            <a:r>
              <a:rPr lang="en-US" sz="1100" b="1" dirty="0"/>
              <a:t>DHS Varsity Players     </a:t>
            </a:r>
          </a:p>
          <a:p>
            <a:pPr marL="0" indent="0">
              <a:buNone/>
            </a:pPr>
            <a:r>
              <a:rPr lang="en-US" sz="1100" b="1" dirty="0"/>
              <a:t>                  </a:t>
            </a:r>
            <a:r>
              <a:rPr lang="en-US" sz="1100" dirty="0"/>
              <a:t>    Proceeds to Benefit Douglas HS Athletics</a:t>
            </a:r>
          </a:p>
          <a:p>
            <a:pPr marL="0" indent="0">
              <a:buNone/>
            </a:pPr>
            <a:endParaRPr lang="en-US" sz="800" b="1" dirty="0">
              <a:latin typeface="Aharoni" panose="02010803020104030203" pitchFamily="2" charset="-79"/>
              <a:cs typeface="Aharoni" panose="02010803020104030203" pitchFamily="2" charset="-79"/>
            </a:endParaRPr>
          </a:p>
          <a:p>
            <a:pPr marL="0" indent="0">
              <a:buNone/>
            </a:pPr>
            <a:r>
              <a:rPr lang="en-US" sz="800" b="1" dirty="0">
                <a:latin typeface="Aharoni" panose="02010803020104030203" pitchFamily="2" charset="-79"/>
                <a:cs typeface="Aharoni" panose="02010803020104030203" pitchFamily="2" charset="-79"/>
              </a:rPr>
              <a:t>                                    Tear off and send along with payment</a:t>
            </a:r>
          </a:p>
        </p:txBody>
      </p:sp>
      <p:sp>
        <p:nvSpPr>
          <p:cNvPr id="12" name="Content Placeholder 11"/>
          <p:cNvSpPr>
            <a:spLocks noGrp="1"/>
          </p:cNvSpPr>
          <p:nvPr>
            <p:ph sz="half" idx="2"/>
          </p:nvPr>
        </p:nvSpPr>
        <p:spPr>
          <a:xfrm>
            <a:off x="297873" y="4343400"/>
            <a:ext cx="8617527" cy="2133600"/>
          </a:xfrm>
        </p:spPr>
        <p:txBody>
          <a:bodyPr>
            <a:normAutofit fontScale="25000" lnSpcReduction="20000"/>
          </a:bodyPr>
          <a:lstStyle/>
          <a:p>
            <a:pPr marL="0" indent="0">
              <a:buNone/>
            </a:pPr>
            <a:r>
              <a:rPr lang="en-US" b="1" dirty="0"/>
              <a:t> - - - - - - - - - - - - - - - - - - - - - - - - - - - - - - - - - - - - - - - - - - - - - - - - - - - - - - - - - - - - - - - - - - - - - - - - - - - - - - - - - - - - - - - - - - - - - - - - - - - - - - - - - - - - - - - - - - - - - - - - - - - - - - - - - - - - - - - - - - - - - - - - - - - - - - - - - - - - - - - - - - - - - - - - - - - - - - - - -</a:t>
            </a:r>
          </a:p>
          <a:p>
            <a:endParaRPr lang="en-US" dirty="0"/>
          </a:p>
          <a:p>
            <a:pPr marL="0" indent="0">
              <a:buNone/>
            </a:pPr>
            <a:endParaRPr lang="en-US" sz="3100" dirty="0"/>
          </a:p>
          <a:p>
            <a:pPr marL="0" indent="0">
              <a:buNone/>
            </a:pPr>
            <a:r>
              <a:rPr lang="en-US" sz="3100" dirty="0"/>
              <a:t>Players Name:__________________________________                                                                                                                                 Parents /Guardian Name: _________________________________________</a:t>
            </a:r>
          </a:p>
          <a:p>
            <a:pPr marL="0" indent="0">
              <a:buNone/>
            </a:pPr>
            <a:endParaRPr lang="en-US" sz="3100" dirty="0"/>
          </a:p>
          <a:p>
            <a:pPr marL="0" indent="0">
              <a:buNone/>
            </a:pPr>
            <a:r>
              <a:rPr lang="en-US" sz="3100" dirty="0"/>
              <a:t>Age: ________________                                                                              Email: ____________________________________________________                          Phone #: _________________________________</a:t>
            </a:r>
          </a:p>
          <a:p>
            <a:pPr marL="0" indent="0">
              <a:buNone/>
            </a:pPr>
            <a:endParaRPr lang="en-US" sz="3100" dirty="0"/>
          </a:p>
          <a:p>
            <a:pPr marL="0" indent="0">
              <a:buNone/>
            </a:pPr>
            <a:r>
              <a:rPr lang="en-US" sz="3100" dirty="0"/>
              <a:t>I the parent/guardian of the registrant(s), a minor(s), desire to have the registrant(s) participate in the Summer Soccer Clinic on the above dates conducted by Joe Gualtieri &amp; Personnel. Recognizing the possibility of injury associated with said Training and the registrants participation in the Programs on behalf of myself and the registrant(s), I hereby release, discharge and/or otherwise indemnify all personnel working with Joe Gualtieri, including the owner of fields and facilities utilized for the Programs, of and from any claim, demand, action, cause of action, suit or liability arising as a result of the registrants participation in the Programs.</a:t>
            </a:r>
          </a:p>
          <a:p>
            <a:pPr marL="0" indent="0">
              <a:buNone/>
            </a:pPr>
            <a:r>
              <a:rPr lang="en-US" sz="3100" dirty="0"/>
              <a:t>I certify that the registrant(s) participation in the Summer Soccer Clinic sessions is/are in good health and able to participate in all activities and I give permission for any medical attention deemed necessary in the event of an accident, injury, illness, etc until such time as I may be contacted. This release is in effect for any and all sessions conducted by Joe Gualtieri and all personnel assisting Joe Gualtieri. I will assume full responsibility for all medical expenses incurred.</a:t>
            </a:r>
          </a:p>
          <a:p>
            <a:pPr marL="0" indent="0">
              <a:buNone/>
            </a:pPr>
            <a:endParaRPr lang="en-US" sz="3700" dirty="0"/>
          </a:p>
          <a:p>
            <a:pPr marL="0" indent="0">
              <a:buNone/>
            </a:pPr>
            <a:r>
              <a:rPr lang="en-US" sz="3700" dirty="0"/>
              <a:t>Parents/Guardian  Signature: _____________________________________________________                                                              Date: ____________________________________</a:t>
            </a:r>
          </a:p>
          <a:p>
            <a:endParaRPr lang="en-US" dirty="0"/>
          </a:p>
          <a:p>
            <a:pPr marL="0" indent="0">
              <a:buNone/>
            </a:pPr>
            <a:endParaRPr lang="en-US" sz="2200" dirty="0"/>
          </a:p>
        </p:txBody>
      </p:sp>
      <p:pic>
        <p:nvPicPr>
          <p:cNvPr id="1027" name="Picture 3" descr="C:\Users\Joe\AppData\Local\Microsoft\Windows\Temporary Internet Files\Content.IE5\AIZY1XRJ\large-Soccer-Ball-With-Tailing-Flame-66.6-272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0" y="244332"/>
            <a:ext cx="762000" cy="533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Joe\AppData\Local\Microsoft\Windows\Temporary Internet Files\Content.IE5\AIZY1XRJ\large-Soccer-Ball-With-Tailing-Flame-66.6-2724[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265868"/>
            <a:ext cx="762000" cy="5334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Joe\AppData\Local\Microsoft\Windows\Temporary Internet Files\Content.IE5\XSBULQRD\girls_socce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873" y="1666224"/>
            <a:ext cx="2597727" cy="2138363"/>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Joe\AppData\Local\Microsoft\Windows\Temporary Internet Files\Content.IE5\AIZY1XRJ\soccer[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1339994"/>
            <a:ext cx="1752600" cy="2790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674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888</TotalTime>
  <Words>545</Words>
  <Application>Microsoft Office PowerPoint</Application>
  <PresentationFormat>On-screen Show (4:3)</PresentationFormat>
  <Paragraphs>31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Aharoni</vt:lpstr>
      <vt:lpstr>Arial</vt:lpstr>
      <vt:lpstr>Calibri</vt:lpstr>
      <vt:lpstr>Office Theme</vt:lpstr>
      <vt:lpstr>                             Summer Soccer Clinic 2017</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Soccer Clinic</dc:title>
  <dc:creator>Joe Gualtieri</dc:creator>
  <cp:lastModifiedBy>Joe Gualtieri</cp:lastModifiedBy>
  <cp:revision>27</cp:revision>
  <cp:lastPrinted>2017-06-14T13:44:55Z</cp:lastPrinted>
  <dcterms:created xsi:type="dcterms:W3CDTF">2015-05-20T18:14:28Z</dcterms:created>
  <dcterms:modified xsi:type="dcterms:W3CDTF">2017-06-16T15:55:44Z</dcterms:modified>
</cp:coreProperties>
</file>