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p:scale>
          <a:sx n="70" d="100"/>
          <a:sy n="70" d="100"/>
        </p:scale>
        <p:origin x="-2526" y="-41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F7D8010-7EEF-45C5-BCA2-24D305FC36D7}" type="datetimeFigureOut">
              <a:rPr lang="en-US" smtClean="0"/>
              <a:t>6/10/2015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D824B0A-2520-4771-B247-389D06296546}" type="slidenum">
              <a:rPr lang="en-US" smtClean="0"/>
              <a:t>‹#›</a:t>
            </a:fld>
            <a:endParaRPr lang="en-US" dirty="0"/>
          </a:p>
        </p:txBody>
      </p:sp>
    </p:spTree>
    <p:extLst>
      <p:ext uri="{BB962C8B-B14F-4D97-AF65-F5344CB8AC3E}">
        <p14:creationId xmlns:p14="http://schemas.microsoft.com/office/powerpoint/2010/main" val="4052075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F7D8010-7EEF-45C5-BCA2-24D305FC36D7}" type="datetimeFigureOut">
              <a:rPr lang="en-US" smtClean="0"/>
              <a:t>6/10/2015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D824B0A-2520-4771-B247-389D06296546}" type="slidenum">
              <a:rPr lang="en-US" smtClean="0"/>
              <a:t>‹#›</a:t>
            </a:fld>
            <a:endParaRPr lang="en-US" dirty="0"/>
          </a:p>
        </p:txBody>
      </p:sp>
    </p:spTree>
    <p:extLst>
      <p:ext uri="{BB962C8B-B14F-4D97-AF65-F5344CB8AC3E}">
        <p14:creationId xmlns:p14="http://schemas.microsoft.com/office/powerpoint/2010/main" val="1101125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F7D8010-7EEF-45C5-BCA2-24D305FC36D7}" type="datetimeFigureOut">
              <a:rPr lang="en-US" smtClean="0"/>
              <a:t>6/10/2015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D824B0A-2520-4771-B247-389D06296546}" type="slidenum">
              <a:rPr lang="en-US" smtClean="0"/>
              <a:t>‹#›</a:t>
            </a:fld>
            <a:endParaRPr lang="en-US" dirty="0"/>
          </a:p>
        </p:txBody>
      </p:sp>
    </p:spTree>
    <p:extLst>
      <p:ext uri="{BB962C8B-B14F-4D97-AF65-F5344CB8AC3E}">
        <p14:creationId xmlns:p14="http://schemas.microsoft.com/office/powerpoint/2010/main" val="4179775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F7D8010-7EEF-45C5-BCA2-24D305FC36D7}" type="datetimeFigureOut">
              <a:rPr lang="en-US" smtClean="0"/>
              <a:t>6/10/2015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D824B0A-2520-4771-B247-389D06296546}" type="slidenum">
              <a:rPr lang="en-US" smtClean="0"/>
              <a:t>‹#›</a:t>
            </a:fld>
            <a:endParaRPr lang="en-US" dirty="0"/>
          </a:p>
        </p:txBody>
      </p:sp>
    </p:spTree>
    <p:extLst>
      <p:ext uri="{BB962C8B-B14F-4D97-AF65-F5344CB8AC3E}">
        <p14:creationId xmlns:p14="http://schemas.microsoft.com/office/powerpoint/2010/main" val="3022245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F7D8010-7EEF-45C5-BCA2-24D305FC36D7}" type="datetimeFigureOut">
              <a:rPr lang="en-US" smtClean="0"/>
              <a:t>6/10/2015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D824B0A-2520-4771-B247-389D06296546}" type="slidenum">
              <a:rPr lang="en-US" smtClean="0"/>
              <a:t>‹#›</a:t>
            </a:fld>
            <a:endParaRPr lang="en-US" dirty="0"/>
          </a:p>
        </p:txBody>
      </p:sp>
    </p:spTree>
    <p:extLst>
      <p:ext uri="{BB962C8B-B14F-4D97-AF65-F5344CB8AC3E}">
        <p14:creationId xmlns:p14="http://schemas.microsoft.com/office/powerpoint/2010/main" val="3383715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F7D8010-7EEF-45C5-BCA2-24D305FC36D7}" type="datetimeFigureOut">
              <a:rPr lang="en-US" smtClean="0"/>
              <a:t>6/10/2015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D824B0A-2520-4771-B247-389D06296546}" type="slidenum">
              <a:rPr lang="en-US" smtClean="0"/>
              <a:t>‹#›</a:t>
            </a:fld>
            <a:endParaRPr lang="en-US" dirty="0"/>
          </a:p>
        </p:txBody>
      </p:sp>
    </p:spTree>
    <p:extLst>
      <p:ext uri="{BB962C8B-B14F-4D97-AF65-F5344CB8AC3E}">
        <p14:creationId xmlns:p14="http://schemas.microsoft.com/office/powerpoint/2010/main" val="2740957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F7D8010-7EEF-45C5-BCA2-24D305FC36D7}" type="datetimeFigureOut">
              <a:rPr lang="en-US" smtClean="0"/>
              <a:t>6/10/2015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D824B0A-2520-4771-B247-389D06296546}" type="slidenum">
              <a:rPr lang="en-US" smtClean="0"/>
              <a:t>‹#›</a:t>
            </a:fld>
            <a:endParaRPr lang="en-US" dirty="0"/>
          </a:p>
        </p:txBody>
      </p:sp>
    </p:spTree>
    <p:extLst>
      <p:ext uri="{BB962C8B-B14F-4D97-AF65-F5344CB8AC3E}">
        <p14:creationId xmlns:p14="http://schemas.microsoft.com/office/powerpoint/2010/main" val="28346642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F7D8010-7EEF-45C5-BCA2-24D305FC36D7}" type="datetimeFigureOut">
              <a:rPr lang="en-US" smtClean="0"/>
              <a:t>6/10/2015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D824B0A-2520-4771-B247-389D06296546}" type="slidenum">
              <a:rPr lang="en-US" smtClean="0"/>
              <a:t>‹#›</a:t>
            </a:fld>
            <a:endParaRPr lang="en-US" dirty="0"/>
          </a:p>
        </p:txBody>
      </p:sp>
    </p:spTree>
    <p:extLst>
      <p:ext uri="{BB962C8B-B14F-4D97-AF65-F5344CB8AC3E}">
        <p14:creationId xmlns:p14="http://schemas.microsoft.com/office/powerpoint/2010/main" val="2337553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7D8010-7EEF-45C5-BCA2-24D305FC36D7}" type="datetimeFigureOut">
              <a:rPr lang="en-US" smtClean="0"/>
              <a:t>6/10/2015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D824B0A-2520-4771-B247-389D06296546}" type="slidenum">
              <a:rPr lang="en-US" smtClean="0"/>
              <a:t>‹#›</a:t>
            </a:fld>
            <a:endParaRPr lang="en-US" dirty="0"/>
          </a:p>
        </p:txBody>
      </p:sp>
    </p:spTree>
    <p:extLst>
      <p:ext uri="{BB962C8B-B14F-4D97-AF65-F5344CB8AC3E}">
        <p14:creationId xmlns:p14="http://schemas.microsoft.com/office/powerpoint/2010/main" val="38397104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F7D8010-7EEF-45C5-BCA2-24D305FC36D7}" type="datetimeFigureOut">
              <a:rPr lang="en-US" smtClean="0"/>
              <a:t>6/10/2015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D824B0A-2520-4771-B247-389D06296546}" type="slidenum">
              <a:rPr lang="en-US" smtClean="0"/>
              <a:t>‹#›</a:t>
            </a:fld>
            <a:endParaRPr lang="en-US" dirty="0"/>
          </a:p>
        </p:txBody>
      </p:sp>
    </p:spTree>
    <p:extLst>
      <p:ext uri="{BB962C8B-B14F-4D97-AF65-F5344CB8AC3E}">
        <p14:creationId xmlns:p14="http://schemas.microsoft.com/office/powerpoint/2010/main" val="1626237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F7D8010-7EEF-45C5-BCA2-24D305FC36D7}" type="datetimeFigureOut">
              <a:rPr lang="en-US" smtClean="0"/>
              <a:t>6/10/2015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D824B0A-2520-4771-B247-389D06296546}" type="slidenum">
              <a:rPr lang="en-US" smtClean="0"/>
              <a:t>‹#›</a:t>
            </a:fld>
            <a:endParaRPr lang="en-US" dirty="0"/>
          </a:p>
        </p:txBody>
      </p:sp>
    </p:spTree>
    <p:extLst>
      <p:ext uri="{BB962C8B-B14F-4D97-AF65-F5344CB8AC3E}">
        <p14:creationId xmlns:p14="http://schemas.microsoft.com/office/powerpoint/2010/main" val="41080728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7D8010-7EEF-45C5-BCA2-24D305FC36D7}" type="datetimeFigureOut">
              <a:rPr lang="en-US" smtClean="0"/>
              <a:t>6/10/2015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824B0A-2520-4771-B247-389D06296546}" type="slidenum">
              <a:rPr lang="en-US" smtClean="0"/>
              <a:t>‹#›</a:t>
            </a:fld>
            <a:endParaRPr lang="en-US" dirty="0"/>
          </a:p>
        </p:txBody>
      </p:sp>
    </p:spTree>
    <p:extLst>
      <p:ext uri="{BB962C8B-B14F-4D97-AF65-F5344CB8AC3E}">
        <p14:creationId xmlns:p14="http://schemas.microsoft.com/office/powerpoint/2010/main" val="11875453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52400"/>
            <a:ext cx="8229600" cy="563562"/>
          </a:xfrm>
        </p:spPr>
        <p:txBody>
          <a:bodyPr>
            <a:normAutofit fontScale="90000"/>
          </a:bodyPr>
          <a:lstStyle/>
          <a:p>
            <a:r>
              <a:rPr lang="en-US" dirty="0" smtClean="0"/>
              <a:t>   </a:t>
            </a:r>
            <a:r>
              <a:rPr lang="en-US" sz="3200" dirty="0" smtClean="0"/>
              <a:t>July Soccer Clinic</a:t>
            </a:r>
            <a:endParaRPr lang="en-US" sz="3200" dirty="0"/>
          </a:p>
        </p:txBody>
      </p:sp>
      <p:sp>
        <p:nvSpPr>
          <p:cNvPr id="6" name="Text Placeholder 5"/>
          <p:cNvSpPr>
            <a:spLocks noGrp="1"/>
          </p:cNvSpPr>
          <p:nvPr>
            <p:ph sz="half" idx="1"/>
          </p:nvPr>
        </p:nvSpPr>
        <p:spPr>
          <a:xfrm>
            <a:off x="2895600" y="792306"/>
            <a:ext cx="4024745" cy="3932094"/>
          </a:xfrm>
        </p:spPr>
        <p:txBody>
          <a:bodyPr>
            <a:noAutofit/>
          </a:bodyPr>
          <a:lstStyle/>
          <a:p>
            <a:pPr marL="0" indent="0" algn="r">
              <a:buNone/>
            </a:pPr>
            <a:r>
              <a:rPr lang="en-US" sz="1400" b="1" dirty="0" smtClean="0"/>
              <a:t>When:        7/21 for </a:t>
            </a:r>
            <a:r>
              <a:rPr lang="en-US" sz="1400" b="1" dirty="0"/>
              <a:t>U8 Boys </a:t>
            </a:r>
            <a:r>
              <a:rPr lang="en-US" sz="1400" b="1" dirty="0" smtClean="0"/>
              <a:t>         4:30PM </a:t>
            </a:r>
            <a:r>
              <a:rPr lang="en-US" sz="1400" b="1" dirty="0"/>
              <a:t>to 7:30PM</a:t>
            </a:r>
          </a:p>
          <a:p>
            <a:pPr marL="0" indent="0">
              <a:buNone/>
            </a:pPr>
            <a:r>
              <a:rPr lang="en-US" sz="800" b="1" dirty="0" smtClean="0"/>
              <a:t> </a:t>
            </a:r>
            <a:r>
              <a:rPr lang="en-US" sz="1400" b="1" dirty="0"/>
              <a:t>When:       </a:t>
            </a:r>
            <a:r>
              <a:rPr lang="en-US" sz="1400" b="1" dirty="0" smtClean="0"/>
              <a:t>7/23 </a:t>
            </a:r>
            <a:r>
              <a:rPr lang="en-US" sz="1400" b="1" dirty="0"/>
              <a:t>for </a:t>
            </a:r>
            <a:r>
              <a:rPr lang="en-US" sz="1400" b="1" dirty="0" smtClean="0"/>
              <a:t>U10 Boys        4:30PM to 7:30PM</a:t>
            </a:r>
          </a:p>
          <a:p>
            <a:pPr marL="0" indent="0">
              <a:buNone/>
            </a:pPr>
            <a:r>
              <a:rPr lang="en-US" sz="800" b="1" dirty="0"/>
              <a:t> </a:t>
            </a:r>
            <a:r>
              <a:rPr lang="en-US" sz="1400" b="1" dirty="0"/>
              <a:t>When:       </a:t>
            </a:r>
            <a:r>
              <a:rPr lang="en-US" sz="1400" b="1" dirty="0" smtClean="0"/>
              <a:t>7/28 </a:t>
            </a:r>
            <a:r>
              <a:rPr lang="en-US" sz="1400" b="1" dirty="0"/>
              <a:t>for U8 </a:t>
            </a:r>
            <a:r>
              <a:rPr lang="en-US" sz="1400" b="1" dirty="0" smtClean="0"/>
              <a:t>Girls           4:30PM </a:t>
            </a:r>
            <a:r>
              <a:rPr lang="en-US" sz="1400" b="1" dirty="0"/>
              <a:t>to 7:30PM</a:t>
            </a:r>
          </a:p>
          <a:p>
            <a:pPr marL="0" indent="0">
              <a:buNone/>
            </a:pPr>
            <a:r>
              <a:rPr lang="en-US" sz="800" b="1" dirty="0" smtClean="0"/>
              <a:t> </a:t>
            </a:r>
            <a:r>
              <a:rPr lang="en-US" sz="1400" b="1" dirty="0"/>
              <a:t>When:       </a:t>
            </a:r>
            <a:r>
              <a:rPr lang="en-US" sz="1400" b="1" dirty="0" smtClean="0"/>
              <a:t>7/30 </a:t>
            </a:r>
            <a:r>
              <a:rPr lang="en-US" sz="1400" b="1" dirty="0"/>
              <a:t>for </a:t>
            </a:r>
            <a:r>
              <a:rPr lang="en-US" sz="1400" b="1" dirty="0" smtClean="0"/>
              <a:t>U10 Girls         4:30PM </a:t>
            </a:r>
            <a:r>
              <a:rPr lang="en-US" sz="1400" b="1" dirty="0"/>
              <a:t>to 7:30PM</a:t>
            </a:r>
          </a:p>
          <a:p>
            <a:pPr marL="0" indent="0">
              <a:buNone/>
            </a:pPr>
            <a:r>
              <a:rPr lang="en-US" sz="1400" b="1" dirty="0" smtClean="0"/>
              <a:t>Where </a:t>
            </a:r>
            <a:r>
              <a:rPr lang="en-US" sz="1400" b="1" dirty="0" smtClean="0"/>
              <a:t>: VFW Field – 21 Main Street Douglas, MA</a:t>
            </a:r>
          </a:p>
          <a:p>
            <a:pPr marL="0" indent="0" algn="ctr">
              <a:buNone/>
            </a:pPr>
            <a:r>
              <a:rPr lang="en-US" sz="1400" b="1" dirty="0" smtClean="0"/>
              <a:t>Dress in their  Blue Uniforms</a:t>
            </a:r>
          </a:p>
          <a:p>
            <a:pPr marL="0" indent="0" algn="ctr">
              <a:buNone/>
            </a:pPr>
            <a:r>
              <a:rPr lang="en-US" sz="1400" b="1" dirty="0" smtClean="0"/>
              <a:t>Players </a:t>
            </a:r>
            <a:r>
              <a:rPr lang="en-US" sz="1400" b="1" dirty="0"/>
              <a:t>must be registered to play in the </a:t>
            </a:r>
            <a:endParaRPr lang="en-US" sz="1400" b="1" dirty="0" smtClean="0"/>
          </a:p>
          <a:p>
            <a:pPr marL="0" indent="0" algn="ctr">
              <a:buNone/>
            </a:pPr>
            <a:r>
              <a:rPr lang="en-US" sz="1400" b="1" dirty="0" smtClean="0"/>
              <a:t>DASC Fall </a:t>
            </a:r>
            <a:r>
              <a:rPr lang="en-US" sz="1400" b="1" dirty="0"/>
              <a:t>2015 season</a:t>
            </a:r>
            <a:r>
              <a:rPr lang="en-US" sz="1400" b="1" dirty="0" smtClean="0"/>
              <a:t>. </a:t>
            </a:r>
            <a:endParaRPr lang="en-US" sz="1400" b="1" dirty="0"/>
          </a:p>
          <a:p>
            <a:pPr marL="0" indent="0" algn="ctr">
              <a:buNone/>
            </a:pPr>
            <a:r>
              <a:rPr lang="en-US" sz="1800" b="1" dirty="0" smtClean="0"/>
              <a:t>Cost</a:t>
            </a:r>
            <a:r>
              <a:rPr lang="en-US" sz="1800" b="1" dirty="0" smtClean="0"/>
              <a:t>:  Free </a:t>
            </a:r>
          </a:p>
          <a:p>
            <a:pPr marL="0" indent="0" algn="ctr">
              <a:buNone/>
            </a:pPr>
            <a:r>
              <a:rPr lang="en-US" sz="1400" b="1" dirty="0"/>
              <a:t>A</a:t>
            </a:r>
            <a:r>
              <a:rPr lang="en-US" sz="1400" b="1" dirty="0" smtClean="0"/>
              <a:t>ccepting Open Donations </a:t>
            </a:r>
          </a:p>
          <a:p>
            <a:pPr marL="0" indent="0" algn="ctr">
              <a:buNone/>
            </a:pPr>
            <a:r>
              <a:rPr lang="en-US" sz="1400" b="1" dirty="0" smtClean="0"/>
              <a:t>to Douglas Athletic Boosters</a:t>
            </a:r>
          </a:p>
          <a:p>
            <a:pPr marL="0" indent="0">
              <a:buNone/>
            </a:pPr>
            <a:endParaRPr lang="en-US" sz="800" b="1" dirty="0" smtClean="0">
              <a:latin typeface="Aharoni" panose="02010803020104030203" pitchFamily="2" charset="-79"/>
              <a:cs typeface="Aharoni" panose="02010803020104030203" pitchFamily="2" charset="-79"/>
            </a:endParaRPr>
          </a:p>
          <a:p>
            <a:pPr marL="0" indent="0" algn="ctr">
              <a:buNone/>
            </a:pPr>
            <a:r>
              <a:rPr lang="en-US" sz="1200" b="1" dirty="0" smtClean="0">
                <a:latin typeface="Aharoni" panose="02010803020104030203" pitchFamily="2" charset="-79"/>
                <a:cs typeface="Aharoni" panose="02010803020104030203" pitchFamily="2" charset="-79"/>
              </a:rPr>
              <a:t>Sign waiver below and bring with you</a:t>
            </a:r>
            <a:endParaRPr lang="en-US" sz="1200" b="1" dirty="0">
              <a:latin typeface="Aharoni" panose="02010803020104030203" pitchFamily="2" charset="-79"/>
              <a:cs typeface="Aharoni" panose="02010803020104030203" pitchFamily="2" charset="-79"/>
            </a:endParaRPr>
          </a:p>
        </p:txBody>
      </p:sp>
      <p:sp>
        <p:nvSpPr>
          <p:cNvPr id="12" name="Content Placeholder 11"/>
          <p:cNvSpPr>
            <a:spLocks noGrp="1"/>
          </p:cNvSpPr>
          <p:nvPr>
            <p:ph sz="half" idx="2"/>
          </p:nvPr>
        </p:nvSpPr>
        <p:spPr>
          <a:xfrm>
            <a:off x="297873" y="4267200"/>
            <a:ext cx="8617527" cy="2133600"/>
          </a:xfrm>
        </p:spPr>
        <p:txBody>
          <a:bodyPr>
            <a:noAutofit/>
          </a:bodyPr>
          <a:lstStyle/>
          <a:p>
            <a:pPr marL="0" indent="0">
              <a:buNone/>
            </a:pPr>
            <a:r>
              <a:rPr lang="en-US" sz="800" dirty="0" smtClean="0"/>
              <a:t>- - - - - - - - - - - - - - - - - - - - - - - - - - - - - - - - - - - - - - - - - - - - - - - - - - - - - - - - - - -- - - - - - - - - - - - - - - - - - - - - - - - - - - - - - - - - - - - - - - - - - - - - - - - - - - - - - - - - - - - - - - - - - - - - - -  - - - - - - - - - - </a:t>
            </a:r>
          </a:p>
          <a:p>
            <a:endParaRPr lang="en-US" sz="800" dirty="0" smtClean="0"/>
          </a:p>
          <a:p>
            <a:pPr marL="0" indent="0">
              <a:buNone/>
            </a:pPr>
            <a:endParaRPr lang="en-US" sz="800" dirty="0" smtClean="0"/>
          </a:p>
          <a:p>
            <a:pPr marL="0" indent="0">
              <a:buNone/>
            </a:pPr>
            <a:r>
              <a:rPr lang="en-US" sz="800" dirty="0" smtClean="0"/>
              <a:t>Players Name:__________________________________     Parents /Guardian Name: _________________________________________</a:t>
            </a:r>
          </a:p>
          <a:p>
            <a:pPr marL="0" indent="0">
              <a:buNone/>
            </a:pPr>
            <a:endParaRPr lang="en-US" sz="800" dirty="0"/>
          </a:p>
          <a:p>
            <a:pPr marL="0" indent="0">
              <a:buNone/>
            </a:pPr>
            <a:r>
              <a:rPr lang="en-US" sz="800" dirty="0" smtClean="0"/>
              <a:t>Age: ________________                     Email: ________________________________                         Phone #: _________________________</a:t>
            </a:r>
          </a:p>
          <a:p>
            <a:pPr marL="0" indent="0">
              <a:buNone/>
            </a:pPr>
            <a:endParaRPr lang="en-US" sz="800" dirty="0" smtClean="0"/>
          </a:p>
          <a:p>
            <a:pPr marL="0" indent="0">
              <a:buNone/>
            </a:pPr>
            <a:r>
              <a:rPr lang="en-US" sz="800" dirty="0" smtClean="0"/>
              <a:t>I the parent/guardian of the registrant(s), a minor(s), desire to have the registrant(s) participate in the Summer Soccer Clinic</a:t>
            </a:r>
            <a:r>
              <a:rPr lang="en-US" sz="800" dirty="0"/>
              <a:t> </a:t>
            </a:r>
            <a:r>
              <a:rPr lang="en-US" sz="800" dirty="0" smtClean="0"/>
              <a:t>on the above dates conducted by Stephen Klansek &amp; Personnel. Recognizing the possibility of injury associated with said Training and the registrants participation in the Programs on behalf of myself and the registrant(s), I hereby release, discharge and/or otherwise indemnify all personnel working with Stephen Klansek, including the owner of fields and facilities utilized for the Programs, of and from any claim, demand, action, cause of action, suit or liability arising as a result of the registrants participation in the Programs.</a:t>
            </a:r>
          </a:p>
          <a:p>
            <a:pPr marL="0" indent="0">
              <a:buNone/>
            </a:pPr>
            <a:r>
              <a:rPr lang="en-US" sz="800" dirty="0" smtClean="0"/>
              <a:t>I certify that the registrant(s) participation in the Summer Soccer Clinic sessions is/are in good health and able to participate in all activities and I give permission for any medical attention deemed necessary in the event of an accident, injury, illness, etc until such time as I may be contacted. This release is in effect for any and all sessions conducted by Stephen Klansek and all personnel assisting Stephen Klansek. I will assume full responsibility for all medical expenses incurred.</a:t>
            </a:r>
          </a:p>
          <a:p>
            <a:pPr marL="0" indent="0">
              <a:buNone/>
            </a:pPr>
            <a:endParaRPr lang="en-US" sz="800" dirty="0"/>
          </a:p>
          <a:p>
            <a:pPr marL="0" indent="0">
              <a:buNone/>
            </a:pPr>
            <a:r>
              <a:rPr lang="en-US" sz="800" dirty="0" smtClean="0"/>
              <a:t>Parents/Guardian  Signature: ________________________________                  Date: _______________________</a:t>
            </a:r>
          </a:p>
          <a:p>
            <a:endParaRPr lang="en-US" sz="800" dirty="0"/>
          </a:p>
          <a:p>
            <a:pPr marL="0" indent="0">
              <a:buNone/>
            </a:pPr>
            <a:endParaRPr lang="en-US" sz="800" dirty="0" smtClean="0"/>
          </a:p>
        </p:txBody>
      </p:sp>
      <p:pic>
        <p:nvPicPr>
          <p:cNvPr id="1027" name="Picture 3" descr="C:\Users\Joe\AppData\Local\Microsoft\Windows\Temporary Internet Files\Content.IE5\AIZY1XRJ\large-Soccer-Ball-With-Tailing-Flame-66.6-2724[1].gif"/>
          <p:cNvPicPr>
            <a:picLocks noChangeAspect="1" noChangeArrowheads="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189839" y="503589"/>
            <a:ext cx="1219200" cy="85344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C:\Users\Joe\AppData\Local\Microsoft\Windows\Temporary Internet Files\Content.IE5\AIZY1XRJ\large-Soccer-Ball-With-Tailing-Flame-66.6-2724[1].gif"/>
          <p:cNvPicPr>
            <a:picLocks noChangeAspect="1" noChangeArrowheads="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09600" y="737657"/>
            <a:ext cx="1326524" cy="928567"/>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Users\Joe\AppData\Local\Microsoft\Windows\Temporary Internet Files\Content.IE5\XSBULQRD\girls_soccer[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873" y="1666224"/>
            <a:ext cx="2247851" cy="2138363"/>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C:\Users\Joe\AppData\Local\Microsoft\Windows\Temporary Internet Files\Content.IE5\AIZY1XRJ\soccer[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4200" y="1666224"/>
            <a:ext cx="1752600" cy="24645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867468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363</TotalTime>
  <Words>453</Words>
  <Application>Microsoft Office PowerPoint</Application>
  <PresentationFormat>On-screen Show (4:3)</PresentationFormat>
  <Paragraphs>25</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   July Soccer Clinic</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Summer Soccer Clinic</dc:title>
  <dc:creator>Joe Gualtieri</dc:creator>
  <cp:lastModifiedBy>EMC</cp:lastModifiedBy>
  <cp:revision>25</cp:revision>
  <cp:lastPrinted>2015-05-29T14:59:09Z</cp:lastPrinted>
  <dcterms:created xsi:type="dcterms:W3CDTF">2015-05-20T18:14:28Z</dcterms:created>
  <dcterms:modified xsi:type="dcterms:W3CDTF">2015-06-11T01:34:37Z</dcterms:modified>
</cp:coreProperties>
</file>