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3A761CB8-87F6-B147-8195-1D876EF24531}">
          <p14:sldIdLst/>
        </p14:section>
        <p14:section name="Untitled Section" id="{B271DB36-2798-3748-8537-48F43AC229CD}">
          <p14:sldIdLst/>
        </p14:section>
        <p14:section name="Untitled Section" id="{9E2B1046-F854-A641-AD1A-E5F2AEEFD01F}">
          <p14:sldIdLst>
            <p14:sldId id="256"/>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5" d="100"/>
          <a:sy n="95" d="100"/>
        </p:scale>
        <p:origin x="-1288"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F6FBEB-3F14-CD49-AF95-41E98B934B82}" type="datetimeFigureOut">
              <a:rPr lang="en-US" smtClean="0"/>
              <a:t>4/3/16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6FAF89-50F8-CB4F-BAE6-9D6EF4197AD5}" type="slidenum">
              <a:rPr lang="en-US" smtClean="0"/>
              <a:t>‹#›</a:t>
            </a:fld>
            <a:endParaRPr lang="en-US"/>
          </a:p>
        </p:txBody>
      </p:sp>
    </p:spTree>
    <p:extLst>
      <p:ext uri="{BB962C8B-B14F-4D97-AF65-F5344CB8AC3E}">
        <p14:creationId xmlns:p14="http://schemas.microsoft.com/office/powerpoint/2010/main" val="236281921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6FAF89-50F8-CB4F-BAE6-9D6EF4197AD5}" type="slidenum">
              <a:rPr lang="en-US" smtClean="0"/>
              <a:t>1</a:t>
            </a:fld>
            <a:endParaRPr lang="en-US"/>
          </a:p>
        </p:txBody>
      </p:sp>
    </p:spTree>
    <p:extLst>
      <p:ext uri="{BB962C8B-B14F-4D97-AF65-F5344CB8AC3E}">
        <p14:creationId xmlns:p14="http://schemas.microsoft.com/office/powerpoint/2010/main" val="1450003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BB04FD9-7D40-C84A-9C88-667E8B5ACB2E}" type="datetimeFigureOut">
              <a:rPr lang="en-US" smtClean="0"/>
              <a:t>4/3/16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0C6ED-8DDE-6445-836F-126708D905BE}" type="slidenum">
              <a:rPr lang="en-US" smtClean="0"/>
              <a:t>‹#›</a:t>
            </a:fld>
            <a:endParaRPr lang="en-US"/>
          </a:p>
        </p:txBody>
      </p:sp>
    </p:spTree>
    <p:extLst>
      <p:ext uri="{BB962C8B-B14F-4D97-AF65-F5344CB8AC3E}">
        <p14:creationId xmlns:p14="http://schemas.microsoft.com/office/powerpoint/2010/main" val="1017131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B04FD9-7D40-C84A-9C88-667E8B5ACB2E}" type="datetimeFigureOut">
              <a:rPr lang="en-US" smtClean="0"/>
              <a:t>4/3/16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0C6ED-8DDE-6445-836F-126708D905BE}" type="slidenum">
              <a:rPr lang="en-US" smtClean="0"/>
              <a:t>‹#›</a:t>
            </a:fld>
            <a:endParaRPr lang="en-US"/>
          </a:p>
        </p:txBody>
      </p:sp>
    </p:spTree>
    <p:extLst>
      <p:ext uri="{BB962C8B-B14F-4D97-AF65-F5344CB8AC3E}">
        <p14:creationId xmlns:p14="http://schemas.microsoft.com/office/powerpoint/2010/main" val="2732814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B04FD9-7D40-C84A-9C88-667E8B5ACB2E}" type="datetimeFigureOut">
              <a:rPr lang="en-US" smtClean="0"/>
              <a:t>4/3/16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0C6ED-8DDE-6445-836F-126708D905BE}" type="slidenum">
              <a:rPr lang="en-US" smtClean="0"/>
              <a:t>‹#›</a:t>
            </a:fld>
            <a:endParaRPr lang="en-US"/>
          </a:p>
        </p:txBody>
      </p:sp>
    </p:spTree>
    <p:extLst>
      <p:ext uri="{BB962C8B-B14F-4D97-AF65-F5344CB8AC3E}">
        <p14:creationId xmlns:p14="http://schemas.microsoft.com/office/powerpoint/2010/main" val="1191307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B04FD9-7D40-C84A-9C88-667E8B5ACB2E}" type="datetimeFigureOut">
              <a:rPr lang="en-US" smtClean="0"/>
              <a:t>4/3/16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0C6ED-8DDE-6445-836F-126708D905BE}" type="slidenum">
              <a:rPr lang="en-US" smtClean="0"/>
              <a:t>‹#›</a:t>
            </a:fld>
            <a:endParaRPr lang="en-US"/>
          </a:p>
        </p:txBody>
      </p:sp>
    </p:spTree>
    <p:extLst>
      <p:ext uri="{BB962C8B-B14F-4D97-AF65-F5344CB8AC3E}">
        <p14:creationId xmlns:p14="http://schemas.microsoft.com/office/powerpoint/2010/main" val="2279127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B04FD9-7D40-C84A-9C88-667E8B5ACB2E}" type="datetimeFigureOut">
              <a:rPr lang="en-US" smtClean="0"/>
              <a:t>4/3/16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0C6ED-8DDE-6445-836F-126708D905BE}" type="slidenum">
              <a:rPr lang="en-US" smtClean="0"/>
              <a:t>‹#›</a:t>
            </a:fld>
            <a:endParaRPr lang="en-US"/>
          </a:p>
        </p:txBody>
      </p:sp>
    </p:spTree>
    <p:extLst>
      <p:ext uri="{BB962C8B-B14F-4D97-AF65-F5344CB8AC3E}">
        <p14:creationId xmlns:p14="http://schemas.microsoft.com/office/powerpoint/2010/main" val="2361877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BB04FD9-7D40-C84A-9C88-667E8B5ACB2E}" type="datetimeFigureOut">
              <a:rPr lang="en-US" smtClean="0"/>
              <a:t>4/3/16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40C6ED-8DDE-6445-836F-126708D905BE}" type="slidenum">
              <a:rPr lang="en-US" smtClean="0"/>
              <a:t>‹#›</a:t>
            </a:fld>
            <a:endParaRPr lang="en-US"/>
          </a:p>
        </p:txBody>
      </p:sp>
    </p:spTree>
    <p:extLst>
      <p:ext uri="{BB962C8B-B14F-4D97-AF65-F5344CB8AC3E}">
        <p14:creationId xmlns:p14="http://schemas.microsoft.com/office/powerpoint/2010/main" val="1669574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BB04FD9-7D40-C84A-9C88-667E8B5ACB2E}" type="datetimeFigureOut">
              <a:rPr lang="en-US" smtClean="0"/>
              <a:t>4/3/16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40C6ED-8DDE-6445-836F-126708D905BE}" type="slidenum">
              <a:rPr lang="en-US" smtClean="0"/>
              <a:t>‹#›</a:t>
            </a:fld>
            <a:endParaRPr lang="en-US"/>
          </a:p>
        </p:txBody>
      </p:sp>
    </p:spTree>
    <p:extLst>
      <p:ext uri="{BB962C8B-B14F-4D97-AF65-F5344CB8AC3E}">
        <p14:creationId xmlns:p14="http://schemas.microsoft.com/office/powerpoint/2010/main" val="3381581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BB04FD9-7D40-C84A-9C88-667E8B5ACB2E}" type="datetimeFigureOut">
              <a:rPr lang="en-US" smtClean="0"/>
              <a:t>4/3/16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40C6ED-8DDE-6445-836F-126708D905BE}" type="slidenum">
              <a:rPr lang="en-US" smtClean="0"/>
              <a:t>‹#›</a:t>
            </a:fld>
            <a:endParaRPr lang="en-US"/>
          </a:p>
        </p:txBody>
      </p:sp>
    </p:spTree>
    <p:extLst>
      <p:ext uri="{BB962C8B-B14F-4D97-AF65-F5344CB8AC3E}">
        <p14:creationId xmlns:p14="http://schemas.microsoft.com/office/powerpoint/2010/main" val="1837385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B04FD9-7D40-C84A-9C88-667E8B5ACB2E}" type="datetimeFigureOut">
              <a:rPr lang="en-US" smtClean="0"/>
              <a:t>4/3/16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40C6ED-8DDE-6445-836F-126708D905BE}" type="slidenum">
              <a:rPr lang="en-US" smtClean="0"/>
              <a:t>‹#›</a:t>
            </a:fld>
            <a:endParaRPr lang="en-US"/>
          </a:p>
        </p:txBody>
      </p:sp>
    </p:spTree>
    <p:extLst>
      <p:ext uri="{BB962C8B-B14F-4D97-AF65-F5344CB8AC3E}">
        <p14:creationId xmlns:p14="http://schemas.microsoft.com/office/powerpoint/2010/main" val="4155603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B04FD9-7D40-C84A-9C88-667E8B5ACB2E}" type="datetimeFigureOut">
              <a:rPr lang="en-US" smtClean="0"/>
              <a:t>4/3/16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40C6ED-8DDE-6445-836F-126708D905BE}" type="slidenum">
              <a:rPr lang="en-US" smtClean="0"/>
              <a:t>‹#›</a:t>
            </a:fld>
            <a:endParaRPr lang="en-US"/>
          </a:p>
        </p:txBody>
      </p:sp>
    </p:spTree>
    <p:extLst>
      <p:ext uri="{BB962C8B-B14F-4D97-AF65-F5344CB8AC3E}">
        <p14:creationId xmlns:p14="http://schemas.microsoft.com/office/powerpoint/2010/main" val="164405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B04FD9-7D40-C84A-9C88-667E8B5ACB2E}" type="datetimeFigureOut">
              <a:rPr lang="en-US" smtClean="0"/>
              <a:t>4/3/16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40C6ED-8DDE-6445-836F-126708D905BE}" type="slidenum">
              <a:rPr lang="en-US" smtClean="0"/>
              <a:t>‹#›</a:t>
            </a:fld>
            <a:endParaRPr lang="en-US"/>
          </a:p>
        </p:txBody>
      </p:sp>
    </p:spTree>
    <p:extLst>
      <p:ext uri="{BB962C8B-B14F-4D97-AF65-F5344CB8AC3E}">
        <p14:creationId xmlns:p14="http://schemas.microsoft.com/office/powerpoint/2010/main" val="107953122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B04FD9-7D40-C84A-9C88-667E8B5ACB2E}" type="datetimeFigureOut">
              <a:rPr lang="en-US" smtClean="0"/>
              <a:t>4/3/16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40C6ED-8DDE-6445-836F-126708D905BE}" type="slidenum">
              <a:rPr lang="en-US" smtClean="0"/>
              <a:t>‹#›</a:t>
            </a:fld>
            <a:endParaRPr lang="en-US"/>
          </a:p>
        </p:txBody>
      </p:sp>
    </p:spTree>
    <p:extLst>
      <p:ext uri="{BB962C8B-B14F-4D97-AF65-F5344CB8AC3E}">
        <p14:creationId xmlns:p14="http://schemas.microsoft.com/office/powerpoint/2010/main" val="4424474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travel@dracutsoccer.com" TargetMode="External"/><Relationship Id="rId4" Type="http://schemas.openxmlformats.org/officeDocument/2006/relationships/image" Target="../media/image1.jpeg"/><Relationship Id="rId5" Type="http://schemas.openxmlformats.org/officeDocument/2006/relationships/image" Target="../media/image2.jpeg"/><Relationship Id="rId6" Type="http://schemas.openxmlformats.org/officeDocument/2006/relationships/image" Target="../media/image3.gif"/><Relationship Id="rId7" Type="http://schemas.openxmlformats.org/officeDocument/2006/relationships/image" Target="../media/image4.png"/><Relationship Id="rId8" Type="http://schemas.openxmlformats.org/officeDocument/2006/relationships/image" Target="../media/image5.png"/><Relationship Id="rId9"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011" y="1460941"/>
            <a:ext cx="8639271" cy="1470025"/>
          </a:xfrm>
        </p:spPr>
        <p:txBody>
          <a:bodyPr>
            <a:normAutofit fontScale="90000"/>
          </a:bodyPr>
          <a:lstStyle/>
          <a:p>
            <a:r>
              <a:rPr lang="en-US" dirty="0" smtClean="0">
                <a:effectLst>
                  <a:glow rad="228600">
                    <a:schemeClr val="accent1">
                      <a:satMod val="175000"/>
                      <a:alpha val="40000"/>
                    </a:schemeClr>
                  </a:glow>
                  <a:outerShdw blurRad="63500" sx="102000" sy="102000" algn="ctr" rotWithShape="0">
                    <a:prstClr val="black">
                      <a:alpha val="40000"/>
                    </a:prstClr>
                  </a:outerShdw>
                </a:effectLst>
              </a:rPr>
              <a:t>Every Sports Team has a logo, </a:t>
            </a:r>
            <a:br>
              <a:rPr lang="en-US" dirty="0" smtClean="0">
                <a:effectLst>
                  <a:glow rad="228600">
                    <a:schemeClr val="accent1">
                      <a:satMod val="175000"/>
                      <a:alpha val="40000"/>
                    </a:schemeClr>
                  </a:glow>
                  <a:outerShdw blurRad="63500" sx="102000" sy="102000" algn="ctr" rotWithShape="0">
                    <a:prstClr val="black">
                      <a:alpha val="40000"/>
                    </a:prstClr>
                  </a:outerShdw>
                </a:effectLst>
              </a:rPr>
            </a:br>
            <a:r>
              <a:rPr lang="en-US" dirty="0" smtClean="0">
                <a:effectLst>
                  <a:glow rad="228600">
                    <a:schemeClr val="accent1">
                      <a:satMod val="175000"/>
                      <a:alpha val="40000"/>
                    </a:schemeClr>
                  </a:glow>
                  <a:outerShdw blurRad="63500" sx="102000" sy="102000" algn="ctr" rotWithShape="0">
                    <a:prstClr val="black">
                      <a:alpha val="40000"/>
                    </a:prstClr>
                  </a:outerShdw>
                </a:effectLst>
              </a:rPr>
              <a:t>Dracut Soccer Association  </a:t>
            </a:r>
            <a:br>
              <a:rPr lang="en-US" dirty="0" smtClean="0">
                <a:effectLst>
                  <a:glow rad="228600">
                    <a:schemeClr val="accent1">
                      <a:satMod val="175000"/>
                      <a:alpha val="40000"/>
                    </a:schemeClr>
                  </a:glow>
                  <a:outerShdw blurRad="63500" sx="102000" sy="102000" algn="ctr" rotWithShape="0">
                    <a:prstClr val="black">
                      <a:alpha val="40000"/>
                    </a:prstClr>
                  </a:outerShdw>
                </a:effectLst>
              </a:rPr>
            </a:br>
            <a:r>
              <a:rPr lang="en-US" dirty="0" smtClean="0">
                <a:effectLst>
                  <a:glow rad="228600">
                    <a:schemeClr val="accent1">
                      <a:satMod val="175000"/>
                      <a:alpha val="40000"/>
                    </a:schemeClr>
                  </a:glow>
                  <a:outerShdw blurRad="63500" sx="102000" sy="102000" algn="ctr" rotWithShape="0">
                    <a:prstClr val="black">
                      <a:alpha val="40000"/>
                    </a:prstClr>
                  </a:outerShdw>
                </a:effectLst>
              </a:rPr>
              <a:t>wants your help creating our NEW logo!</a:t>
            </a:r>
            <a:endParaRPr lang="en-US" dirty="0">
              <a:effectLst>
                <a:glow rad="228600">
                  <a:schemeClr val="accent1">
                    <a:satMod val="175000"/>
                    <a:alpha val="40000"/>
                  </a:schemeClr>
                </a:glow>
                <a:outerShdw blurRad="63500" sx="102000" sy="102000" algn="ctr" rotWithShape="0">
                  <a:prstClr val="black">
                    <a:alpha val="40000"/>
                  </a:prstClr>
                </a:outerShdw>
              </a:effectLst>
            </a:endParaRPr>
          </a:p>
        </p:txBody>
      </p:sp>
      <p:sp>
        <p:nvSpPr>
          <p:cNvPr id="13" name="Subtitle 12"/>
          <p:cNvSpPr>
            <a:spLocks noGrp="1"/>
          </p:cNvSpPr>
          <p:nvPr>
            <p:ph type="subTitle" idx="1"/>
          </p:nvPr>
        </p:nvSpPr>
        <p:spPr>
          <a:xfrm>
            <a:off x="258011" y="3284621"/>
            <a:ext cx="8639271" cy="1752600"/>
          </a:xfrm>
        </p:spPr>
        <p:txBody>
          <a:bodyPr>
            <a:normAutofit fontScale="47500" lnSpcReduction="20000"/>
          </a:bodyPr>
          <a:lstStyle/>
          <a:p>
            <a:r>
              <a:rPr lang="en-US" b="1" dirty="0" smtClean="0">
                <a:solidFill>
                  <a:srgbClr val="000000"/>
                </a:solidFill>
              </a:rPr>
              <a:t>If you want to see every DSA player wearing something YOU created, here is what to do. Submit a photo of your logo idea to </a:t>
            </a:r>
            <a:r>
              <a:rPr lang="en-US" b="1" dirty="0" smtClean="0">
                <a:solidFill>
                  <a:srgbClr val="000000"/>
                </a:solidFill>
                <a:hlinkClick r:id="rId3"/>
              </a:rPr>
              <a:t>travel@dracutsoccer.com</a:t>
            </a:r>
            <a:r>
              <a:rPr lang="en-US" b="1" dirty="0" smtClean="0">
                <a:solidFill>
                  <a:srgbClr val="000000"/>
                </a:solidFill>
              </a:rPr>
              <a:t> by April 22, 2016. Entries will then be placed on the Dracut Soccer Facebook Page by April 29, 2016 and let the “Liking or Voting” begin. Players and parents of DSA are encouraged to vote, in many cases players under parents supervision. The logo with the most “likes” will win. If you are not so confident about your drawing skills, don</a:t>
            </a:r>
            <a:r>
              <a:rPr lang="fr-FR" b="1" dirty="0" smtClean="0">
                <a:solidFill>
                  <a:srgbClr val="000000"/>
                </a:solidFill>
              </a:rPr>
              <a:t>’</a:t>
            </a:r>
            <a:r>
              <a:rPr lang="en-US" b="1" dirty="0" smtClean="0">
                <a:solidFill>
                  <a:srgbClr val="000000"/>
                </a:solidFill>
              </a:rPr>
              <a:t>t worry, we want the creativity and ideas, we can polish up the logo later. DSA Uniform Committee will narrow entries to ten. Must be a current player in DSA to enter. Winning entry will be at discretion of DSA BOD.</a:t>
            </a:r>
          </a:p>
          <a:p>
            <a:r>
              <a:rPr lang="en-US" b="1" dirty="0" smtClean="0">
                <a:solidFill>
                  <a:srgbClr val="000000"/>
                </a:solidFill>
              </a:rPr>
              <a:t> Voting will close May 15, 2016.</a:t>
            </a:r>
            <a:endParaRPr lang="en-US" b="1" dirty="0">
              <a:solidFill>
                <a:srgbClr val="000000"/>
              </a:solidFill>
            </a:endParaRPr>
          </a:p>
        </p:txBody>
      </p:sp>
      <p:pic>
        <p:nvPicPr>
          <p:cNvPr id="4" name="Picture 3"/>
          <p:cNvPicPr/>
          <p:nvPr/>
        </p:nvPicPr>
        <p:blipFill>
          <a:blip r:embed="rId4">
            <a:extLst>
              <a:ext uri="{28A0092B-C50C-407E-A947-70E740481C1C}">
                <a14:useLocalDpi xmlns:a14="http://schemas.microsoft.com/office/drawing/2010/main" val="0"/>
              </a:ext>
            </a:extLst>
          </a:blip>
          <a:srcRect/>
          <a:stretch>
            <a:fillRect/>
          </a:stretch>
        </p:blipFill>
        <p:spPr bwMode="auto">
          <a:xfrm>
            <a:off x="258011" y="300171"/>
            <a:ext cx="1359568" cy="889618"/>
          </a:xfrm>
          <a:prstGeom prst="rect">
            <a:avLst/>
          </a:prstGeom>
          <a:noFill/>
          <a:ln>
            <a:noFill/>
          </a:ln>
        </p:spPr>
      </p:pic>
      <p:pic>
        <p:nvPicPr>
          <p:cNvPr id="5" name="Picture 4"/>
          <p:cNvPicPr/>
          <p:nvPr/>
        </p:nvPicPr>
        <p:blipFill>
          <a:blip r:embed="rId5">
            <a:extLst>
              <a:ext uri="{28A0092B-C50C-407E-A947-70E740481C1C}">
                <a14:useLocalDpi xmlns:a14="http://schemas.microsoft.com/office/drawing/2010/main" val="0"/>
              </a:ext>
            </a:extLst>
          </a:blip>
          <a:srcRect/>
          <a:stretch>
            <a:fillRect/>
          </a:stretch>
        </p:blipFill>
        <p:spPr bwMode="auto">
          <a:xfrm>
            <a:off x="3935118" y="206090"/>
            <a:ext cx="1390315" cy="983699"/>
          </a:xfrm>
          <a:prstGeom prst="rect">
            <a:avLst/>
          </a:prstGeom>
          <a:noFill/>
          <a:ln>
            <a:noFill/>
          </a:ln>
        </p:spPr>
      </p:pic>
      <p:pic>
        <p:nvPicPr>
          <p:cNvPr id="6" name="Picture 5"/>
          <p:cNvPicPr/>
          <p:nvPr/>
        </p:nvPicPr>
        <p:blipFill>
          <a:blip r:embed="rId6">
            <a:extLst>
              <a:ext uri="{28A0092B-C50C-407E-A947-70E740481C1C}">
                <a14:useLocalDpi xmlns:a14="http://schemas.microsoft.com/office/drawing/2010/main" val="0"/>
              </a:ext>
            </a:extLst>
          </a:blip>
          <a:srcRect/>
          <a:stretch>
            <a:fillRect/>
          </a:stretch>
        </p:blipFill>
        <p:spPr bwMode="auto">
          <a:xfrm>
            <a:off x="2286660" y="338237"/>
            <a:ext cx="975236" cy="851552"/>
          </a:xfrm>
          <a:prstGeom prst="rect">
            <a:avLst/>
          </a:prstGeom>
          <a:noFill/>
          <a:ln>
            <a:noFill/>
          </a:ln>
        </p:spPr>
      </p:pic>
      <p:pic>
        <p:nvPicPr>
          <p:cNvPr id="8" name="Picture 7"/>
          <p:cNvPicPr/>
          <p:nvPr/>
        </p:nvPicPr>
        <p:blipFill>
          <a:blip r:embed="rId7">
            <a:extLst>
              <a:ext uri="{28A0092B-C50C-407E-A947-70E740481C1C}">
                <a14:useLocalDpi xmlns:a14="http://schemas.microsoft.com/office/drawing/2010/main" val="0"/>
              </a:ext>
            </a:extLst>
          </a:blip>
          <a:srcRect/>
          <a:stretch>
            <a:fillRect/>
          </a:stretch>
        </p:blipFill>
        <p:spPr bwMode="auto">
          <a:xfrm>
            <a:off x="5935578" y="191953"/>
            <a:ext cx="1042737" cy="1091415"/>
          </a:xfrm>
          <a:prstGeom prst="rect">
            <a:avLst/>
          </a:prstGeom>
          <a:noFill/>
          <a:ln>
            <a:noFill/>
          </a:ln>
        </p:spPr>
      </p:pic>
      <p:pic>
        <p:nvPicPr>
          <p:cNvPr id="9" name="Picture 8"/>
          <p:cNvPicPr>
            <a:picLocks noChangeAspect="1"/>
          </p:cNvPicPr>
          <p:nvPr/>
        </p:nvPicPr>
        <p:blipFill>
          <a:blip r:embed="rId8"/>
          <a:stretch>
            <a:fillRect/>
          </a:stretch>
        </p:blipFill>
        <p:spPr>
          <a:xfrm>
            <a:off x="7497906" y="206090"/>
            <a:ext cx="1399376" cy="1049788"/>
          </a:xfrm>
          <a:prstGeom prst="rect">
            <a:avLst/>
          </a:prstGeom>
        </p:spPr>
      </p:pic>
      <p:sp>
        <p:nvSpPr>
          <p:cNvPr id="15" name="TextBox 14"/>
          <p:cNvSpPr txBox="1"/>
          <p:nvPr/>
        </p:nvSpPr>
        <p:spPr>
          <a:xfrm flipH="1">
            <a:off x="258010" y="5037221"/>
            <a:ext cx="6546516" cy="1569660"/>
          </a:xfrm>
          <a:prstGeom prst="rect">
            <a:avLst/>
          </a:prstGeom>
          <a:noFill/>
        </p:spPr>
        <p:txBody>
          <a:bodyPr wrap="square" rtlCol="0">
            <a:spAutoFit/>
          </a:bodyPr>
          <a:lstStyle/>
          <a:p>
            <a:r>
              <a:rPr lang="en-US" sz="2400" dirty="0" smtClean="0">
                <a:ln w="10160">
                  <a:solidFill>
                    <a:schemeClr val="accent1"/>
                  </a:solidFill>
                  <a:prstDash val="solid"/>
                </a:ln>
                <a:solidFill>
                  <a:srgbClr val="000090"/>
                </a:solidFill>
              </a:rPr>
              <a:t>GRAND PRIZE: Aside from seeing your art work on every DSA player…the designer of the logo with the most “likes” and chosen as the winner will receive a Gift Card to Dick’s Sporting Goods for $150.00 </a:t>
            </a:r>
            <a:endParaRPr lang="en-US" sz="2400" dirty="0">
              <a:ln w="10160">
                <a:solidFill>
                  <a:schemeClr val="accent1"/>
                </a:solidFill>
                <a:prstDash val="solid"/>
              </a:ln>
              <a:solidFill>
                <a:srgbClr val="000090"/>
              </a:solidFill>
            </a:endParaRPr>
          </a:p>
        </p:txBody>
      </p:sp>
      <p:pic>
        <p:nvPicPr>
          <p:cNvPr id="3" name="Picture 2"/>
          <p:cNvPicPr>
            <a:picLocks noChangeAspect="1"/>
          </p:cNvPicPr>
          <p:nvPr/>
        </p:nvPicPr>
        <p:blipFill>
          <a:blip r:embed="rId9"/>
          <a:stretch>
            <a:fillRect/>
          </a:stretch>
        </p:blipFill>
        <p:spPr>
          <a:xfrm>
            <a:off x="6978315" y="4931610"/>
            <a:ext cx="1831474" cy="1831474"/>
          </a:xfrm>
          <a:prstGeom prst="rect">
            <a:avLst/>
          </a:prstGeom>
        </p:spPr>
      </p:pic>
    </p:spTree>
    <p:extLst>
      <p:ext uri="{BB962C8B-B14F-4D97-AF65-F5344CB8AC3E}">
        <p14:creationId xmlns:p14="http://schemas.microsoft.com/office/powerpoint/2010/main" val="252761357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107</TotalTime>
  <Words>208</Words>
  <Application>Microsoft Macintosh PowerPoint</Application>
  <PresentationFormat>On-screen Show (4:3)</PresentationFormat>
  <Paragraphs>5</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Every Sports Team has a logo,  Dracut Soccer Association   wants your help creating our NEW logo!</vt:lpstr>
    </vt:vector>
  </TitlesOfParts>
  <Company>Galderma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Every Sports Team has logo,  Dracut Soccer Association  wants your help  creating our NEW logo!</dc:title>
  <dc:creator>Doug Scanlon</dc:creator>
  <cp:lastModifiedBy>Doug Scanlon</cp:lastModifiedBy>
  <cp:revision>14</cp:revision>
  <cp:lastPrinted>2016-03-31T01:44:22Z</cp:lastPrinted>
  <dcterms:created xsi:type="dcterms:W3CDTF">2016-03-25T00:53:39Z</dcterms:created>
  <dcterms:modified xsi:type="dcterms:W3CDTF">2016-04-03T23:54:39Z</dcterms:modified>
</cp:coreProperties>
</file>