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366" y="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1C64E-A922-4ADA-A293-9F4FBC1C1AEE}" type="datetimeFigureOut">
              <a:rPr lang="en-US"/>
              <a:pPr>
                <a:defRPr/>
              </a:pPr>
              <a:t>9/2/2012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4EE5F-5D03-4B73-8258-DAFD32B370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8BF6C-C6BE-4158-B5ED-E8A798EA220F}" type="datetimeFigureOut">
              <a:rPr lang="en-US"/>
              <a:pPr>
                <a:defRPr/>
              </a:pPr>
              <a:t>9/2/2012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69BE5-A130-4BA0-97AD-C9FB7C9EC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EA1E2-001C-4D5F-8809-1B119B579ECA}" type="datetimeFigureOut">
              <a:rPr lang="en-US"/>
              <a:pPr>
                <a:defRPr/>
              </a:pPr>
              <a:t>9/2/2012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BF2BF-1E8A-4656-84C6-BBB9A0A72A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C8276-9756-453A-8A93-A508F14EAB1E}" type="datetimeFigureOut">
              <a:rPr lang="en-US"/>
              <a:pPr>
                <a:defRPr/>
              </a:pPr>
              <a:t>9/2/2012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59639-521D-4158-BB16-AA6099874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859D2-374F-4774-85BD-0DDE61C72C2D}" type="datetimeFigureOut">
              <a:rPr lang="en-US"/>
              <a:pPr>
                <a:defRPr/>
              </a:pPr>
              <a:t>9/2/2012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AC792-495F-4ABF-9009-98CCC83CE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6F777-04ED-44D8-8E3C-684E7B6242DC}" type="datetimeFigureOut">
              <a:rPr lang="en-US"/>
              <a:pPr>
                <a:defRPr/>
              </a:pPr>
              <a:t>9/2/2012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E7353-ACEE-4D79-91F8-C1DFEEAF1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B562E-A8BC-4484-AD98-20C4B370CEEA}" type="datetimeFigureOut">
              <a:rPr lang="en-US"/>
              <a:pPr>
                <a:defRPr/>
              </a:pPr>
              <a:t>9/2/2012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10407-DB20-4D0D-BFDF-42C020DB3A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FB815-705B-4AA2-84A3-4C03A23BE975}" type="datetimeFigureOut">
              <a:rPr lang="en-US"/>
              <a:pPr>
                <a:defRPr/>
              </a:pPr>
              <a:t>9/2/2012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D0A29-81BE-45EB-B71E-7EA5534DB7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C762D-60FA-4F03-BF7D-A31D98EAB84C}" type="datetimeFigureOut">
              <a:rPr lang="en-US"/>
              <a:pPr>
                <a:defRPr/>
              </a:pPr>
              <a:t>9/2/2012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391F-E92C-4839-8B94-8807526E9D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2B7B6-A176-4733-835D-F81AF06C37D8}" type="datetimeFigureOut">
              <a:rPr lang="en-US"/>
              <a:pPr>
                <a:defRPr/>
              </a:pPr>
              <a:t>9/2/2012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E0CF0-FA58-42E4-ACB7-AB43AB7039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FE106-90D9-491D-A544-13AFBAEE9482}" type="datetimeFigureOut">
              <a:rPr lang="en-US"/>
              <a:pPr>
                <a:defRPr/>
              </a:pPr>
              <a:t>9/2/2012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49004-4D78-4CB7-A978-C09B206A6C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33A932-168C-40D6-A154-64845EBF7713}" type="datetimeFigureOut">
              <a:rPr lang="en-US"/>
              <a:pPr>
                <a:defRPr/>
              </a:pPr>
              <a:t>9/2/2012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F3F88F-1961-4F3A-8BF6-29B60C7F28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 descr="screen-capture.jpg"/>
          <p:cNvPicPr>
            <a:picLocks noChangeAspect="1"/>
          </p:cNvPicPr>
          <p:nvPr/>
        </p:nvPicPr>
        <p:blipFill>
          <a:blip r:embed="rId2"/>
          <a:srcRect r="26030" b="11177"/>
          <a:stretch>
            <a:fillRect/>
          </a:stretch>
        </p:blipFill>
        <p:spPr bwMode="auto">
          <a:xfrm>
            <a:off x="0" y="368300"/>
            <a:ext cx="9156700" cy="6145213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1331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9000" y="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2700" y="6189663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96300" y="6189663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6667500" y="1308100"/>
            <a:ext cx="1643063" cy="1054100"/>
          </a:xfrm>
          <a:prstGeom prst="rect">
            <a:avLst/>
          </a:prstGeom>
          <a:noFill/>
          <a:ln w="635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816600" y="2743200"/>
            <a:ext cx="1790700" cy="1054100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20861899">
            <a:off x="5683250" y="4387850"/>
            <a:ext cx="2603500" cy="1585913"/>
          </a:xfrm>
          <a:prstGeom prst="rect">
            <a:avLst/>
          </a:prstGeom>
          <a:noFill/>
          <a:ln w="635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321" name="TextBox 12"/>
          <p:cNvSpPr txBox="1">
            <a:spLocks noChangeArrowheads="1"/>
          </p:cNvSpPr>
          <p:nvPr/>
        </p:nvSpPr>
        <p:spPr bwMode="auto">
          <a:xfrm rot="-624091">
            <a:off x="6289675" y="4814888"/>
            <a:ext cx="13430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FF00"/>
                </a:solidFill>
                <a:latin typeface="Calibri" pitchFamily="34" charset="0"/>
              </a:rPr>
              <a:t>Lower</a:t>
            </a:r>
          </a:p>
        </p:txBody>
      </p:sp>
      <p:sp>
        <p:nvSpPr>
          <p:cNvPr id="13322" name="TextBox 13"/>
          <p:cNvSpPr txBox="1">
            <a:spLocks noChangeArrowheads="1"/>
          </p:cNvSpPr>
          <p:nvPr/>
        </p:nvSpPr>
        <p:spPr bwMode="auto">
          <a:xfrm>
            <a:off x="5983288" y="2935288"/>
            <a:ext cx="15065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Calibri" pitchFamily="34" charset="0"/>
              </a:rPr>
              <a:t>Middle</a:t>
            </a:r>
          </a:p>
        </p:txBody>
      </p:sp>
      <p:sp>
        <p:nvSpPr>
          <p:cNvPr id="13323" name="TextBox 15"/>
          <p:cNvSpPr txBox="1">
            <a:spLocks noChangeArrowheads="1"/>
          </p:cNvSpPr>
          <p:nvPr/>
        </p:nvSpPr>
        <p:spPr bwMode="auto">
          <a:xfrm>
            <a:off x="7705725" y="744538"/>
            <a:ext cx="1354138" cy="339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latin typeface="Calibri" pitchFamily="34" charset="0"/>
              </a:rPr>
              <a:t>Lincoln Street</a:t>
            </a:r>
          </a:p>
        </p:txBody>
      </p:sp>
      <p:sp>
        <p:nvSpPr>
          <p:cNvPr id="17" name="Rectangle 16"/>
          <p:cNvSpPr/>
          <p:nvPr/>
        </p:nvSpPr>
        <p:spPr>
          <a:xfrm rot="21072988">
            <a:off x="2451100" y="3721100"/>
            <a:ext cx="3206750" cy="1054100"/>
          </a:xfrm>
          <a:prstGeom prst="rect">
            <a:avLst/>
          </a:prstGeom>
          <a:noFill/>
          <a:ln w="635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325" name="TextBox 17"/>
          <p:cNvSpPr txBox="1">
            <a:spLocks noChangeArrowheads="1"/>
          </p:cNvSpPr>
          <p:nvPr/>
        </p:nvSpPr>
        <p:spPr bwMode="auto">
          <a:xfrm rot="-442614">
            <a:off x="3162300" y="3895725"/>
            <a:ext cx="18954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rgbClr val="008000"/>
                </a:solidFill>
                <a:latin typeface="Calibri" pitchFamily="34" charset="0"/>
              </a:rPr>
              <a:t>Parking</a:t>
            </a:r>
          </a:p>
        </p:txBody>
      </p:sp>
      <p:sp>
        <p:nvSpPr>
          <p:cNvPr id="13326" name="TextBox 18"/>
          <p:cNvSpPr txBox="1">
            <a:spLocks noChangeArrowheads="1"/>
          </p:cNvSpPr>
          <p:nvPr/>
        </p:nvSpPr>
        <p:spPr bwMode="auto">
          <a:xfrm>
            <a:off x="6781800" y="1487488"/>
            <a:ext cx="1357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0000FF"/>
                </a:solidFill>
                <a:latin typeface="Calibri" pitchFamily="34" charset="0"/>
              </a:rPr>
              <a:t>Upper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4749800" y="1370013"/>
            <a:ext cx="1714500" cy="687387"/>
          </a:xfrm>
          <a:prstGeom prst="wedgeRoundRectCallout">
            <a:avLst>
              <a:gd name="adj1" fmla="val 49877"/>
              <a:gd name="adj2" fmla="val -97042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rgbClr val="FF0000"/>
                </a:solidFill>
              </a:rPr>
              <a:t>Please DO NOT Park on Lincoln Street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rot="16200000" flipH="1">
            <a:off x="3778250" y="1479550"/>
            <a:ext cx="685800" cy="26670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>
            <a:off x="4013994" y="2934494"/>
            <a:ext cx="660400" cy="1588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30" name="TextBox 25"/>
          <p:cNvSpPr txBox="1">
            <a:spLocks noChangeArrowheads="1"/>
          </p:cNvSpPr>
          <p:nvPr/>
        </p:nvSpPr>
        <p:spPr bwMode="auto">
          <a:xfrm>
            <a:off x="647700" y="0"/>
            <a:ext cx="7861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RANKLIN 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OUTH 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OCCER 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b="1">
                <a:latin typeface="Times New Roman" pitchFamily="18" charset="0"/>
                <a:cs typeface="Times New Roman" pitchFamily="18" charset="0"/>
              </a:rPr>
              <a:t>SSOCIATION – Dacey Field Layout – Spring 2012</a:t>
            </a:r>
          </a:p>
        </p:txBody>
      </p:sp>
      <p:sp>
        <p:nvSpPr>
          <p:cNvPr id="13331" name="TextBox 26"/>
          <p:cNvSpPr txBox="1">
            <a:spLocks noChangeArrowheads="1"/>
          </p:cNvSpPr>
          <p:nvPr/>
        </p:nvSpPr>
        <p:spPr bwMode="auto">
          <a:xfrm>
            <a:off x="1160463" y="931863"/>
            <a:ext cx="1354137" cy="3381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latin typeface="Calibri" pitchFamily="34" charset="0"/>
              </a:rPr>
              <a:t>Lincoln Street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24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Arial</vt:lpstr>
      <vt:lpstr>Times New Roman</vt:lpstr>
      <vt:lpstr>Office Theme</vt:lpstr>
      <vt:lpstr>Slide 1</vt:lpstr>
    </vt:vector>
  </TitlesOfParts>
  <Company>EMC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Edward Basile</dc:creator>
  <cp:lastModifiedBy>Home</cp:lastModifiedBy>
  <cp:revision>9</cp:revision>
  <dcterms:created xsi:type="dcterms:W3CDTF">2012-04-04T01:54:26Z</dcterms:created>
  <dcterms:modified xsi:type="dcterms:W3CDTF">2012-09-02T23:18:40Z</dcterms:modified>
</cp:coreProperties>
</file>