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E19D4-20F8-4D07-A9E1-C99CFE0F29E7}" type="datetimeFigureOut">
              <a:rPr lang="en-US" smtClean="0"/>
              <a:t>3/29/2014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26B37-61DD-4E7F-B9CE-BE7B87B472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Game Ready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lt_footballconcept_co_16_powerpoint_templates_title_sli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52400" y="-133350"/>
            <a:ext cx="9321800" cy="69913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2200" y="381000"/>
            <a:ext cx="54864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Game Ready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8000" dirty="0" smtClean="0"/>
              <a:t>Game Ready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Pencil or pen</a:t>
            </a:r>
          </a:p>
          <a:p>
            <a:r>
              <a:rPr lang="en-US" dirty="0"/>
              <a:t>Note paper for scores and cards</a:t>
            </a:r>
          </a:p>
          <a:p>
            <a:r>
              <a:rPr lang="en-US" dirty="0"/>
              <a:t>Cards, whistle, Current badge and </a:t>
            </a:r>
            <a:r>
              <a:rPr lang="en-US" dirty="0" smtClean="0"/>
              <a:t>watch          </a:t>
            </a:r>
            <a:r>
              <a:rPr lang="en-US" dirty="0"/>
              <a:t>– should have a backup watch</a:t>
            </a:r>
          </a:p>
          <a:p>
            <a:r>
              <a:rPr lang="en-US" dirty="0"/>
              <a:t>Neat and clean Ref Shirt and </a:t>
            </a:r>
            <a:r>
              <a:rPr lang="en-US" dirty="0" smtClean="0"/>
              <a:t>Ref shorts            </a:t>
            </a:r>
            <a:r>
              <a:rPr lang="en-US" dirty="0"/>
              <a:t>–Spare different color ref shirt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8000" dirty="0" smtClean="0"/>
              <a:t>Game Ready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 Socks – 3 stripped preferred and ref shoes- </a:t>
            </a:r>
            <a:r>
              <a:rPr lang="en-US" dirty="0" smtClean="0"/>
              <a:t>“Black”</a:t>
            </a:r>
            <a:endParaRPr lang="en-US" dirty="0"/>
          </a:p>
          <a:p>
            <a:r>
              <a:rPr lang="en-US" dirty="0"/>
              <a:t>Home and Away Coach’s Name and Phone Number’s</a:t>
            </a:r>
          </a:p>
          <a:p>
            <a:r>
              <a:rPr lang="en-US" dirty="0"/>
              <a:t>Field Location time of game –you should be there at least 20 min before start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8000" dirty="0" smtClean="0"/>
              <a:t>Game Ready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Before </a:t>
            </a:r>
            <a:r>
              <a:rPr lang="en-US" dirty="0"/>
              <a:t>game</a:t>
            </a:r>
          </a:p>
          <a:p>
            <a:r>
              <a:rPr lang="en-US" dirty="0"/>
              <a:t>Ref Shirt tucked in and socks pulled up</a:t>
            </a:r>
          </a:p>
          <a:p>
            <a:r>
              <a:rPr lang="en-US" dirty="0"/>
              <a:t>Check field, corner flag’s and nets - anchored</a:t>
            </a:r>
          </a:p>
          <a:p>
            <a:r>
              <a:rPr lang="en-US" dirty="0"/>
              <a:t>Collect 2 rosters from each team – Coach should have signed them –Shirt numbers for </a:t>
            </a:r>
            <a:r>
              <a:rPr lang="en-US" dirty="0" smtClean="0"/>
              <a:t>players must be on </a:t>
            </a:r>
            <a:r>
              <a:rPr lang="en-US" smtClean="0"/>
              <a:t>roster –”Approved” </a:t>
            </a:r>
            <a:r>
              <a:rPr lang="en-US" dirty="0"/>
              <a:t>on roster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8000" dirty="0" smtClean="0"/>
              <a:t>Game Ready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 teams in – Pass cards D1 and D2 U12 and up – Not on roster or no pass card –they don’t play</a:t>
            </a:r>
          </a:p>
          <a:p>
            <a:r>
              <a:rPr lang="en-US" dirty="0"/>
              <a:t>Check game ball –Home team </a:t>
            </a:r>
            <a:r>
              <a:rPr lang="en-US" dirty="0" smtClean="0"/>
              <a:t>provides</a:t>
            </a:r>
          </a:p>
          <a:p>
            <a:r>
              <a:rPr lang="en-US" dirty="0" smtClean="0"/>
              <a:t>No Casts -----No Jewelry</a:t>
            </a:r>
            <a:endParaRPr lang="en-US" dirty="0"/>
          </a:p>
          <a:p>
            <a:r>
              <a:rPr lang="en-US" dirty="0"/>
              <a:t>Toss the Coin – and have fun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165</Words>
  <Application>Microsoft Office PowerPoint</Application>
  <PresentationFormat>On-screen Show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Game Ready</vt:lpstr>
      <vt:lpstr> Game Ready</vt:lpstr>
      <vt:lpstr> Game Ready</vt:lpstr>
      <vt:lpstr> Game Ready</vt:lpstr>
      <vt:lpstr> Game Ready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 Ready</dc:title>
  <dc:creator>ccloutier</dc:creator>
  <cp:lastModifiedBy>ccloutier</cp:lastModifiedBy>
  <cp:revision>2</cp:revision>
  <dcterms:created xsi:type="dcterms:W3CDTF">2014-03-29T19:35:55Z</dcterms:created>
  <dcterms:modified xsi:type="dcterms:W3CDTF">2014-03-30T15:26:10Z</dcterms:modified>
</cp:coreProperties>
</file>