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56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BA9A2-2A69-476F-8019-34E7A0809A70}" type="datetimeFigureOut">
              <a:rPr lang="en-US" smtClean="0"/>
              <a:t>4/18/2014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45987-E21F-40FD-82C7-B1C67F65873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DC729-DD38-4242-A583-B4BA0EB9FC4C}" type="datetimeFigureOut">
              <a:rPr lang="en-US" smtClean="0"/>
              <a:t>4/18/2014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Summary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33600"/>
            <a:ext cx="8534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Email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76400"/>
            <a:ext cx="8077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Options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524000"/>
            <a:ext cx="7391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Email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00200"/>
            <a:ext cx="7543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Choice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620000" cy="412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Approval Notice of Game Chg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192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30</Words>
  <Application>Microsoft Office PowerPoint</Application>
  <PresentationFormat>On-screen Show (4:3)</PresentationFormat>
  <Paragraphs>12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Rescheduling Summary</vt:lpstr>
      <vt:lpstr>Rescheduling Home Coach Email</vt:lpstr>
      <vt:lpstr>Rescheduling Home Coach Options</vt:lpstr>
      <vt:lpstr>Rescheduling Away Coach Email</vt:lpstr>
      <vt:lpstr>Rescheduling Away Coach Choice</vt:lpstr>
      <vt:lpstr>Final Approval Notice of Game Chg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Rescheduling Summary</dc:title>
  <dc:creator>User</dc:creator>
  <cp:lastModifiedBy>User</cp:lastModifiedBy>
  <cp:revision>1</cp:revision>
  <dcterms:created xsi:type="dcterms:W3CDTF">2014-04-18T15:42:07Z</dcterms:created>
  <dcterms:modified xsi:type="dcterms:W3CDTF">2014-04-18T15:45:25Z</dcterms:modified>
</cp:coreProperties>
</file>