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5" autoAdjust="0"/>
    <p:restoredTop sz="94660"/>
  </p:normalViewPr>
  <p:slideViewPr>
    <p:cSldViewPr>
      <p:cViewPr varScale="1">
        <p:scale>
          <a:sx n="45" d="100"/>
          <a:sy n="45" d="100"/>
        </p:scale>
        <p:origin x="94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700213"/>
            <a:ext cx="9144000" cy="1470025"/>
          </a:xfrm>
          <a:solidFill>
            <a:schemeClr val="bg1">
              <a:alpha val="48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9850" y="3573463"/>
            <a:ext cx="6400800" cy="1655762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1928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192838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1928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8C5850-C7D8-4472-8CCE-079EA57A8DA7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CC31C-CC12-4D0F-9C4B-9042E6831A69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2588" y="0"/>
            <a:ext cx="2160587" cy="6381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825" y="0"/>
            <a:ext cx="6329363" cy="6381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105ED-C785-4BA1-9E10-43D5F763D7A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1141A-3558-4F34-B81C-3379C4CD403D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4D81A-14B5-4CEC-B02F-CCC3E0C969A7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628775"/>
            <a:ext cx="42449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244975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639A5-DF20-4655-B025-C5217E07A50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ACC79-BD63-4349-8AC8-13A7F816DAC2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E6625-E9C3-4FB8-92F0-040295CF2F64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11F7D-AAE8-4F30-998E-8FD86BBC9BE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55697-E142-46B7-980B-9CA3377A00F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CB02B-5681-4760-AF03-474C7870367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  <p:transition advClick="0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0"/>
            <a:ext cx="853440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28775"/>
            <a:ext cx="864235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53188"/>
            <a:ext cx="21336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53188"/>
            <a:ext cx="28956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53188"/>
            <a:ext cx="213360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866B863-06A9-41F8-A4AA-5971970958FF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advClick="0" advTm="100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/>
              <a:t>			How to Stop the Scoring</a:t>
            </a:r>
          </a:p>
          <a:p>
            <a:pPr eaLnBrk="1" hangingPunct="1">
              <a:buFontTx/>
              <a:buNone/>
            </a:pPr>
            <a:r>
              <a:rPr lang="en-US"/>
              <a:t>	</a:t>
            </a:r>
          </a:p>
          <a:p>
            <a:pPr algn="ctr" eaLnBrk="1" hangingPunct="1">
              <a:buFontTx/>
              <a:buNone/>
            </a:pPr>
            <a:r>
              <a:rPr lang="en-US" sz="4400"/>
              <a:t>What to do when your team is obviously better than the opposition and the score is likely to get out of hand.</a:t>
            </a:r>
          </a:p>
          <a:p>
            <a:pPr eaLnBrk="1" hangingPunct="1">
              <a:buFontTx/>
              <a:buNone/>
            </a:pPr>
            <a:endParaRPr 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400800"/>
            <a:ext cx="822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Tactics</a:t>
            </a:r>
            <a:endParaRPr lang="en-US"/>
          </a:p>
          <a:p>
            <a:pPr eaLnBrk="1" hangingPunct="1"/>
            <a:r>
              <a:rPr lang="en-US"/>
              <a:t>Shoot over the top of the net.</a:t>
            </a:r>
          </a:p>
          <a:p>
            <a:pPr eaLnBrk="1" hangingPunct="1"/>
            <a:r>
              <a:rPr lang="en-US" i="1"/>
              <a:t>The looks even more realistic than passing the ball to the keeper.</a:t>
            </a:r>
          </a:p>
          <a:p>
            <a:pPr eaLnBrk="1" hangingPunct="1"/>
            <a:r>
              <a:rPr lang="en-US"/>
              <a:t>Shoot wide of the net.</a:t>
            </a:r>
          </a:p>
          <a:p>
            <a:pPr eaLnBrk="1" hangingPunct="1"/>
            <a:r>
              <a:rPr lang="en-US" i="1"/>
              <a:t>Good, hard shots that are aimed wide of the net can still offer players opportunities to shoot in the game.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Tactics</a:t>
            </a:r>
          </a:p>
          <a:p>
            <a:pPr algn="ctr" eaLnBrk="1" hangingPunct="1">
              <a:buFontTx/>
              <a:buNone/>
            </a:pPr>
            <a:endParaRPr lang="en-US"/>
          </a:p>
          <a:p>
            <a:pPr eaLnBrk="1" hangingPunct="1"/>
            <a:r>
              <a:rPr lang="en-US"/>
              <a:t>Place weaker players in forward positions.</a:t>
            </a:r>
          </a:p>
          <a:p>
            <a:pPr eaLnBrk="1" hangingPunct="1"/>
            <a:r>
              <a:rPr lang="en-US" i="1"/>
              <a:t>Remember to keep the restrictions in place.</a:t>
            </a:r>
            <a:r>
              <a:rPr lang="en-US"/>
              <a:t> </a:t>
            </a:r>
          </a:p>
          <a:p>
            <a:pPr eaLnBrk="1" hangingPunct="1"/>
            <a:r>
              <a:rPr lang="en-US"/>
              <a:t>Change formations to have only one forward.</a:t>
            </a:r>
          </a:p>
          <a:p>
            <a:pPr eaLnBrk="1" hangingPunct="1"/>
            <a:r>
              <a:rPr lang="en-US" i="1"/>
              <a:t>This makes it easier for the opponent’s defense to stop your offense.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b="1" i="1"/>
              <a:t>Tactics</a:t>
            </a:r>
            <a:endParaRPr lang="en-US" sz="2800"/>
          </a:p>
          <a:p>
            <a:pPr eaLnBrk="1" hangingPunct="1">
              <a:lnSpc>
                <a:spcPct val="90000"/>
              </a:lnSpc>
            </a:pPr>
            <a:r>
              <a:rPr lang="en-US" sz="2800"/>
              <a:t>Limit player’s range into the offensive third of the field.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i="1"/>
              <a:t>Have players pass the ball toward the keeper once they cross the halfway line.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/>
              <a:t>Remove a player from the field.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i="1"/>
              <a:t>Do this discretely. Have one less player go on the field at a substitution opportunity.</a:t>
            </a:r>
            <a:endParaRPr lang="en-US" sz="2800"/>
          </a:p>
          <a:p>
            <a:pPr eaLnBrk="1" hangingPunct="1">
              <a:lnSpc>
                <a:spcPct val="90000"/>
              </a:lnSpc>
            </a:pPr>
            <a:r>
              <a:rPr lang="en-US" sz="2800" i="1"/>
              <a:t>Do not have a player walk off the field during the play. (Why?)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b="1" i="1"/>
              <a:t>Tactics</a:t>
            </a:r>
            <a:endParaRPr lang="en-US" sz="2800"/>
          </a:p>
          <a:p>
            <a:pPr eaLnBrk="1" hangingPunct="1">
              <a:lnSpc>
                <a:spcPct val="90000"/>
              </a:lnSpc>
            </a:pPr>
            <a:r>
              <a:rPr lang="en-US" sz="2800"/>
              <a:t>Remove a second player from the field.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i="1"/>
              <a:t>Primarily used at the U12 level. 8 v 6 is much more readily accepted than 6 v 4.</a:t>
            </a:r>
            <a:endParaRPr lang="en-US" sz="2800"/>
          </a:p>
          <a:p>
            <a:pPr eaLnBrk="1" hangingPunct="1">
              <a:lnSpc>
                <a:spcPct val="90000"/>
              </a:lnSpc>
            </a:pPr>
            <a:r>
              <a:rPr lang="en-US" sz="2800" i="1"/>
              <a:t>Note: FIFA rules do not allow for a team to add players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/>
              <a:t>Have leading team’s goalkeeper throw the ball back into play vspunting it.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i="1"/>
              <a:t>This keeps the ball in the winning team’s defensive third for a longer time.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sz="2800" b="1" i="1"/>
              <a:t>Tactics</a:t>
            </a:r>
            <a:endParaRPr lang="en-US" sz="2800"/>
          </a:p>
          <a:p>
            <a:pPr eaLnBrk="1" hangingPunct="1"/>
            <a:r>
              <a:rPr lang="en-US" sz="2800"/>
              <a:t>Play weaker lines/players more than the “superstars”.</a:t>
            </a:r>
          </a:p>
          <a:p>
            <a:pPr eaLnBrk="1" hangingPunct="1"/>
            <a:r>
              <a:rPr lang="en-US" sz="2800" i="1"/>
              <a:t>When you do send the stronger lines onto the field, do so with tough restrictions on them.</a:t>
            </a:r>
          </a:p>
          <a:p>
            <a:pPr eaLnBrk="1" hangingPunct="1"/>
            <a:r>
              <a:rPr lang="en-US" sz="2800"/>
              <a:t>Play keep away.</a:t>
            </a:r>
          </a:p>
          <a:p>
            <a:pPr eaLnBrk="1" hangingPunct="1"/>
            <a:r>
              <a:rPr lang="en-US" sz="2800" i="1"/>
              <a:t>Use in conjunction with other restrictions.</a:t>
            </a:r>
            <a:endParaRPr lang="en-US" sz="2800"/>
          </a:p>
          <a:p>
            <a:pPr eaLnBrk="1" hangingPunct="1"/>
            <a:r>
              <a:rPr lang="en-US" sz="2800" i="1"/>
              <a:t>Don’t let it run for too long.</a:t>
            </a:r>
            <a:endParaRPr lang="en-US" sz="2800"/>
          </a:p>
          <a:p>
            <a:pPr eaLnBrk="1" hangingPunct="1"/>
            <a:r>
              <a:rPr lang="en-US" sz="2800" i="1"/>
              <a:t>Try not to make it obvious</a:t>
            </a:r>
            <a:r>
              <a:rPr lang="en-US" sz="2800"/>
              <a:t> 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Tactics</a:t>
            </a:r>
            <a:endParaRPr lang="en-US"/>
          </a:p>
          <a:p>
            <a:pPr eaLnBrk="1" hangingPunct="1"/>
            <a:r>
              <a:rPr lang="en-US" sz="4400"/>
              <a:t>Throw your game plan out the window.</a:t>
            </a:r>
          </a:p>
          <a:p>
            <a:pPr eaLnBrk="1" hangingPunct="1"/>
            <a:r>
              <a:rPr lang="en-US" sz="4400" i="1"/>
              <a:t>Have the players come up with creative ideas to prevent embarrassing their opponents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b="1" i="1"/>
              <a:t>Other things to remember</a:t>
            </a:r>
            <a:endParaRPr lang="en-US"/>
          </a:p>
          <a:p>
            <a:pPr eaLnBrk="1" hangingPunct="1">
              <a:lnSpc>
                <a:spcPct val="90000"/>
              </a:lnSpc>
            </a:pPr>
            <a:r>
              <a:rPr lang="en-US"/>
              <a:t>Coach, YOU ARE THE ADULT.</a:t>
            </a:r>
          </a:p>
          <a:p>
            <a:pPr eaLnBrk="1" hangingPunct="1">
              <a:lnSpc>
                <a:spcPct val="90000"/>
              </a:lnSpc>
            </a:pPr>
            <a:r>
              <a:rPr lang="en-US" i="1"/>
              <a:t>If a player ignores the restrictions you have set in place, sit the player on the bench.</a:t>
            </a:r>
            <a:endParaRPr lang="en-US"/>
          </a:p>
          <a:p>
            <a:pPr eaLnBrk="1" hangingPunct="1">
              <a:lnSpc>
                <a:spcPct val="90000"/>
              </a:lnSpc>
            </a:pPr>
            <a:r>
              <a:rPr lang="en-US" i="1"/>
              <a:t>It WORKS!</a:t>
            </a:r>
          </a:p>
          <a:p>
            <a:pPr eaLnBrk="1" hangingPunct="1">
              <a:lnSpc>
                <a:spcPct val="90000"/>
              </a:lnSpc>
            </a:pPr>
            <a:r>
              <a:rPr lang="en-US"/>
              <a:t>Make adjustments EARLY.</a:t>
            </a:r>
          </a:p>
          <a:p>
            <a:pPr eaLnBrk="1" hangingPunct="1">
              <a:lnSpc>
                <a:spcPct val="90000"/>
              </a:lnSpc>
            </a:pPr>
            <a:r>
              <a:rPr lang="en-US" i="1"/>
              <a:t>3-0 is the time to start implementing measures to stop scoring.</a:t>
            </a:r>
            <a:endParaRPr lang="en-US"/>
          </a:p>
          <a:p>
            <a:pPr eaLnBrk="1" hangingPunct="1">
              <a:lnSpc>
                <a:spcPct val="90000"/>
              </a:lnSpc>
            </a:pPr>
            <a:r>
              <a:rPr lang="en-US" i="1"/>
              <a:t>6-0 is NOT the time to start.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172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Other things to remember</a:t>
            </a:r>
            <a:endParaRPr lang="en-US"/>
          </a:p>
          <a:p>
            <a:pPr eaLnBrk="1" hangingPunct="1"/>
            <a:r>
              <a:rPr lang="en-US" sz="4400"/>
              <a:t>Work out a plan.</a:t>
            </a:r>
          </a:p>
          <a:p>
            <a:pPr eaLnBrk="1" hangingPunct="1"/>
            <a:r>
              <a:rPr lang="en-US" sz="4400" i="1"/>
              <a:t>Failing to plan is not an excuse.</a:t>
            </a:r>
            <a:endParaRPr lang="en-US" sz="4400"/>
          </a:p>
          <a:p>
            <a:pPr eaLnBrk="1" hangingPunct="1"/>
            <a:r>
              <a:rPr lang="en-US" sz="4400" i="1"/>
              <a:t>Consider this as important as teaching players to dribble the ball.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172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b="1" i="1"/>
              <a:t>Other things to remember</a:t>
            </a:r>
            <a:endParaRPr lang="en-US"/>
          </a:p>
          <a:p>
            <a:pPr eaLnBrk="1" hangingPunct="1">
              <a:lnSpc>
                <a:spcPct val="90000"/>
              </a:lnSpc>
            </a:pPr>
            <a:r>
              <a:rPr lang="en-US" sz="4400"/>
              <a:t>Communicate your plan.</a:t>
            </a:r>
          </a:p>
          <a:p>
            <a:pPr eaLnBrk="1" hangingPunct="1">
              <a:lnSpc>
                <a:spcPct val="90000"/>
              </a:lnSpc>
            </a:pPr>
            <a:r>
              <a:rPr lang="en-US" sz="4400" i="1"/>
              <a:t>Let your players practice the plan.</a:t>
            </a:r>
            <a:endParaRPr lang="en-US" sz="4400"/>
          </a:p>
          <a:p>
            <a:pPr eaLnBrk="1" hangingPunct="1">
              <a:lnSpc>
                <a:spcPct val="90000"/>
              </a:lnSpc>
            </a:pPr>
            <a:r>
              <a:rPr lang="en-US" sz="4400" i="1"/>
              <a:t>Let the parents in on the plan so they don’t urge players to do this they know they should not.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172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Other things to remember</a:t>
            </a:r>
            <a:endParaRPr lang="en-US"/>
          </a:p>
          <a:p>
            <a:pPr eaLnBrk="1" hangingPunct="1"/>
            <a:r>
              <a:rPr lang="en-US" sz="4400"/>
              <a:t>This is about R-E-S-P-E-C-T.</a:t>
            </a:r>
          </a:p>
          <a:p>
            <a:pPr eaLnBrk="1" hangingPunct="1"/>
            <a:r>
              <a:rPr lang="en-US" sz="4400" i="1"/>
              <a:t>Sportsmanship starts with the players and the coaches.</a:t>
            </a:r>
            <a:endParaRPr lang="en-US" sz="4400"/>
          </a:p>
          <a:p>
            <a:pPr eaLnBrk="1" hangingPunct="1"/>
            <a:r>
              <a:rPr lang="en-US" sz="4400" i="1"/>
              <a:t>It extends to the opponents and spectators</a:t>
            </a:r>
            <a:r>
              <a:rPr lang="en-US" i="1"/>
              <a:t>.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172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 dirty="0"/>
              <a:t>Why do it?</a:t>
            </a:r>
            <a:endParaRPr lang="en-US" dirty="0"/>
          </a:p>
          <a:p>
            <a:pPr eaLnBrk="1" hangingPunct="1"/>
            <a:r>
              <a:rPr lang="en-US" dirty="0"/>
              <a:t>Save embarrassment for your opponent.</a:t>
            </a:r>
          </a:p>
          <a:p>
            <a:pPr eaLnBrk="1" hangingPunct="1"/>
            <a:r>
              <a:rPr lang="en-US" dirty="0"/>
              <a:t>Save embarrassment for your team.</a:t>
            </a:r>
          </a:p>
          <a:p>
            <a:pPr eaLnBrk="1" hangingPunct="1"/>
            <a:r>
              <a:rPr lang="en-US" dirty="0"/>
              <a:t>Avoid receiving an invitation to visit with the Sportsmanship Review Committee.</a:t>
            </a:r>
          </a:p>
          <a:p>
            <a:pPr eaLnBrk="1" hangingPunct="1"/>
            <a:r>
              <a:rPr lang="en-US" dirty="0"/>
              <a:t>It’s the right thing to do.</a:t>
            </a:r>
          </a:p>
          <a:p>
            <a:pPr eaLnBrk="1" hangingPunct="1">
              <a:buFontTx/>
              <a:buNone/>
            </a:pP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400800"/>
            <a:ext cx="822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If you are involved in a blowout game</a:t>
            </a:r>
            <a:endParaRPr lang="en-US"/>
          </a:p>
          <a:p>
            <a:pPr eaLnBrk="1" hangingPunct="1"/>
            <a:r>
              <a:rPr lang="en-US" sz="4400"/>
              <a:t>Make a pre-emptive strike.</a:t>
            </a:r>
          </a:p>
          <a:p>
            <a:pPr eaLnBrk="1" hangingPunct="1"/>
            <a:r>
              <a:rPr lang="en-US" sz="4400" i="1"/>
              <a:t>Contact your town rep as soon as possible.</a:t>
            </a:r>
            <a:endParaRPr lang="en-US" sz="4400"/>
          </a:p>
          <a:p>
            <a:pPr eaLnBrk="1" hangingPunct="1"/>
            <a:r>
              <a:rPr lang="en-US" sz="4400" i="1"/>
              <a:t>You WILL need to explain what happened.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172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 dirty="0"/>
              <a:t>Other things to remember</a:t>
            </a:r>
          </a:p>
          <a:p>
            <a:pPr algn="ctr" eaLnBrk="1" hangingPunct="1">
              <a:buFontTx/>
              <a:buNone/>
            </a:pPr>
            <a:endParaRPr lang="en-US" dirty="0"/>
          </a:p>
          <a:p>
            <a:pPr eaLnBrk="1" hangingPunct="1"/>
            <a:r>
              <a:rPr lang="en-US" dirty="0"/>
              <a:t>The FIFA 2015 World Cup starts is in Canada.</a:t>
            </a:r>
          </a:p>
          <a:p>
            <a:pPr eaLnBrk="1" hangingPunct="1"/>
            <a:r>
              <a:rPr lang="en-US" dirty="0"/>
              <a:t>Teams from MAYS League are NOT eligible for the World Cup Tournament.</a:t>
            </a:r>
          </a:p>
          <a:p>
            <a:pPr eaLnBrk="1" hangingPunct="1"/>
            <a:r>
              <a:rPr lang="en-US" dirty="0"/>
              <a:t>Don’t coach as if they are.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1722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Remember it is a game</a:t>
            </a:r>
          </a:p>
          <a:p>
            <a:pPr eaLnBrk="1" hangingPunct="1"/>
            <a:r>
              <a:rPr lang="en-US"/>
              <a:t>You should have fun</a:t>
            </a:r>
          </a:p>
          <a:p>
            <a:pPr eaLnBrk="1" hangingPunct="1"/>
            <a:r>
              <a:rPr lang="en-US"/>
              <a:t>The kids should have fun</a:t>
            </a:r>
          </a:p>
          <a:p>
            <a:pPr eaLnBrk="1" hangingPunct="1"/>
            <a:r>
              <a:rPr lang="en-US"/>
              <a:t>The kids on both teams not just yours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sz="4400" b="1" i="1"/>
              <a:t>Some Guidelines</a:t>
            </a:r>
            <a:endParaRPr lang="en-US" sz="4400"/>
          </a:p>
          <a:p>
            <a:pPr eaLnBrk="1" hangingPunct="1"/>
            <a:r>
              <a:rPr lang="en-US" sz="4400"/>
              <a:t>Don’t wait too long.</a:t>
            </a:r>
          </a:p>
          <a:p>
            <a:pPr eaLnBrk="1" hangingPunct="1"/>
            <a:r>
              <a:rPr lang="en-US" sz="4400"/>
              <a:t>Don’t make it obvious.</a:t>
            </a:r>
          </a:p>
          <a:p>
            <a:pPr eaLnBrk="1" hangingPunct="1"/>
            <a:r>
              <a:rPr lang="en-US" sz="4400"/>
              <a:t>Let the opposing coach know what you are doing.</a:t>
            </a:r>
          </a:p>
        </p:txBody>
      </p:sp>
      <p:pic>
        <p:nvPicPr>
          <p:cNvPr id="512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400800"/>
            <a:ext cx="822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229600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Tactics</a:t>
            </a:r>
          </a:p>
          <a:p>
            <a:pPr algn="ctr" eaLnBrk="1" hangingPunct="1">
              <a:buFontTx/>
              <a:buNone/>
            </a:pPr>
            <a:endParaRPr lang="en-US"/>
          </a:p>
          <a:p>
            <a:pPr eaLnBrk="1" hangingPunct="1"/>
            <a:r>
              <a:rPr lang="en-US" sz="4400"/>
              <a:t>STOP SHOOTING</a:t>
            </a:r>
          </a:p>
          <a:p>
            <a:pPr eaLnBrk="1" hangingPunct="1"/>
            <a:r>
              <a:rPr lang="en-US" sz="4400" i="1"/>
              <a:t>This is the simplest option.</a:t>
            </a:r>
          </a:p>
          <a:p>
            <a:pPr eaLnBrk="1" hangingPunct="1"/>
            <a:r>
              <a:rPr lang="en-US" sz="4400"/>
              <a:t>Shoot with weaker foot only.</a:t>
            </a:r>
          </a:p>
          <a:p>
            <a:pPr eaLnBrk="1" hangingPunct="1"/>
            <a:endParaRPr lang="en-US" sz="4400"/>
          </a:p>
        </p:txBody>
      </p:sp>
      <p:pic>
        <p:nvPicPr>
          <p:cNvPr id="614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248400"/>
            <a:ext cx="8229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Tactics</a:t>
            </a:r>
          </a:p>
          <a:p>
            <a:pPr eaLnBrk="1" hangingPunct="1"/>
            <a:r>
              <a:rPr lang="en-US" i="1"/>
              <a:t>Work out a signal with the team to get the information to them.</a:t>
            </a:r>
          </a:p>
          <a:p>
            <a:pPr eaLnBrk="1" hangingPunct="1"/>
            <a:r>
              <a:rPr lang="en-US"/>
              <a:t>3,4,5 passes before shooting</a:t>
            </a:r>
          </a:p>
          <a:p>
            <a:pPr eaLnBrk="1" hangingPunct="1"/>
            <a:r>
              <a:rPr lang="en-US" i="1"/>
              <a:t>One touch from your opponent resets the score.</a:t>
            </a:r>
          </a:p>
          <a:p>
            <a:pPr algn="ctr" eaLnBrk="1" hangingPunct="1">
              <a:buFontTx/>
              <a:buNone/>
            </a:pPr>
            <a:endParaRPr lang="en-US" i="1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Tactics</a:t>
            </a:r>
            <a:endParaRPr lang="en-US"/>
          </a:p>
          <a:p>
            <a:pPr eaLnBrk="1" hangingPunct="1"/>
            <a:r>
              <a:rPr lang="en-US" sz="4400"/>
              <a:t>Shoot headers only.</a:t>
            </a:r>
          </a:p>
          <a:p>
            <a:pPr eaLnBrk="1" hangingPunct="1"/>
            <a:r>
              <a:rPr lang="en-US" sz="4400" i="1"/>
              <a:t>Headers must be from outside the goal area.</a:t>
            </a:r>
            <a:endParaRPr lang="en-US" sz="4400"/>
          </a:p>
          <a:p>
            <a:pPr eaLnBrk="1" hangingPunct="1"/>
            <a:r>
              <a:rPr lang="en-US" sz="4400" i="1"/>
              <a:t>Not recommended for U10’s.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b="1" i="1"/>
              <a:t>Tactics</a:t>
            </a:r>
            <a:endParaRPr lang="en-US"/>
          </a:p>
          <a:p>
            <a:pPr eaLnBrk="1" hangingPunct="1">
              <a:lnSpc>
                <a:spcPct val="90000"/>
              </a:lnSpc>
            </a:pPr>
            <a:r>
              <a:rPr lang="en-US" sz="4400"/>
              <a:t>Every player on the field MUST touch the ball before anyone can shoot.</a:t>
            </a:r>
          </a:p>
          <a:p>
            <a:pPr eaLnBrk="1" hangingPunct="1">
              <a:lnSpc>
                <a:spcPct val="90000"/>
              </a:lnSpc>
            </a:pPr>
            <a:r>
              <a:rPr lang="en-US" sz="4400" i="1"/>
              <a:t>Use in combination with other restrictions to really slow down the shooting.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Tactics</a:t>
            </a:r>
            <a:endParaRPr lang="en-US"/>
          </a:p>
          <a:p>
            <a:pPr eaLnBrk="1" hangingPunct="1"/>
            <a:r>
              <a:rPr lang="en-US" sz="4400"/>
              <a:t>Shoot from outside the penalty area.</a:t>
            </a:r>
          </a:p>
          <a:p>
            <a:pPr eaLnBrk="1" hangingPunct="1"/>
            <a:r>
              <a:rPr lang="en-US" sz="4400" i="1"/>
              <a:t>The distance makes the shot easier for the keeper to handle.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Midland Area Youth Soccer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b="1" i="1"/>
              <a:t>Tactics</a:t>
            </a:r>
            <a:endParaRPr lang="en-US"/>
          </a:p>
          <a:p>
            <a:pPr eaLnBrk="1" hangingPunct="1"/>
            <a:r>
              <a:rPr lang="en-US" sz="4400"/>
              <a:t>Pass the ball to the keeper.</a:t>
            </a:r>
          </a:p>
          <a:p>
            <a:pPr eaLnBrk="1" hangingPunct="1"/>
            <a:r>
              <a:rPr lang="en-US" sz="4400" i="1"/>
              <a:t>If you shoot it AT the keeper, it’s not likely to go in the goal.</a:t>
            </a:r>
            <a:endParaRPr lang="en-US" sz="4400"/>
          </a:p>
          <a:p>
            <a:pPr eaLnBrk="1" hangingPunct="1"/>
            <a:r>
              <a:rPr lang="en-US" sz="4400" i="1"/>
              <a:t>The keeper doesn’t even need to know that’s what you’re doing.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19800"/>
            <a:ext cx="822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Futebol e Copa do Mundo">
  <a:themeElements>
    <a:clrScheme name="Futebol e Copa do Mundo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Futebol e Copa do Mun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utebol e Copa do Mun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utebol e Copa do Mun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tebol e Copa do Mun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World Cup soccer design template</Template>
  <TotalTime>579</TotalTime>
  <Words>828</Words>
  <Application>Microsoft Office PowerPoint</Application>
  <PresentationFormat>On-screen Show (4:3)</PresentationFormat>
  <Paragraphs>124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Arial</vt:lpstr>
      <vt:lpstr>Futebol e Copa do Mundo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  <vt:lpstr>Midland Area Youth Soccer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Midland Area Youth Soccer</dc:title>
  <dc:creator>End User</dc:creator>
  <cp:lastModifiedBy>Cloutier, Clifford</cp:lastModifiedBy>
  <cp:revision>15</cp:revision>
  <dcterms:created xsi:type="dcterms:W3CDTF">2009-09-20T17:42:32Z</dcterms:created>
  <dcterms:modified xsi:type="dcterms:W3CDTF">2018-03-27T00:20:49Z</dcterms:modified>
</cp:coreProperties>
</file>