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8" r:id="rId2"/>
    <p:sldId id="269" r:id="rId3"/>
    <p:sldId id="270" r:id="rId4"/>
    <p:sldId id="271" r:id="rId5"/>
    <p:sldId id="263" r:id="rId6"/>
    <p:sldId id="264" r:id="rId7"/>
    <p:sldId id="265" r:id="rId8"/>
    <p:sldId id="266" r:id="rId9"/>
    <p:sldId id="267" r:id="rId10"/>
    <p:sldId id="262" r:id="rId11"/>
    <p:sldId id="257" r:id="rId12"/>
    <p:sldId id="258" r:id="rId13"/>
    <p:sldId id="259" r:id="rId14"/>
    <p:sldId id="260" r:id="rId15"/>
    <p:sldId id="26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BA9A2-2A69-476F-8019-34E7A0809A70}" type="datetimeFigureOut">
              <a:rPr lang="en-US" smtClean="0"/>
              <a:pPr/>
              <a:t>3/24/2018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45987-E21F-40FD-82C7-B1C67F6587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072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989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9293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9018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7795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1647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450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165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2796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5309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C1020-6B0B-4422-A2CD-9A6AE371388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949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C1020-6B0B-4422-A2CD-9A6AE371388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375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C1020-6B0B-4422-A2CD-9A6AE371388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7580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321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3/24/2018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3/24/2018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3/24/2018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3/24/2018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3/24/2018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3/24/2018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3/24/2018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3/24/2018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3/24/2018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3/24/2018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3/24/2018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DC729-DD38-4242-A583-B4BA0EB9FC4C}" type="datetimeFigureOut">
              <a:rPr lang="en-US" smtClean="0"/>
              <a:pPr/>
              <a:t>3/24/2018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Automated Emails to the Coach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600" dirty="0" smtClean="0"/>
              <a:t>The roster will be emailed once Approved , you will get a notice if it becomes un-approved.</a:t>
            </a:r>
          </a:p>
          <a:p>
            <a:r>
              <a:rPr lang="en-US" sz="2600" dirty="0" smtClean="0"/>
              <a:t>When you email parents the future game and practice schedule will be automatically appended.</a:t>
            </a:r>
          </a:p>
          <a:p>
            <a:r>
              <a:rPr lang="en-US" sz="2600" dirty="0" smtClean="0"/>
              <a:t>You will get a email the day after the game to score the game. (unless scored before)</a:t>
            </a:r>
          </a:p>
          <a:p>
            <a:r>
              <a:rPr lang="en-US" sz="2600" dirty="0" smtClean="0"/>
              <a:t>You will get an email to evaluate the refs day of game</a:t>
            </a:r>
          </a:p>
          <a:p>
            <a:r>
              <a:rPr lang="en-US" sz="2600" dirty="0" smtClean="0"/>
              <a:t>Game Cancel Approval/Denial </a:t>
            </a:r>
          </a:p>
          <a:p>
            <a:r>
              <a:rPr lang="en-US" sz="2600" dirty="0" smtClean="0"/>
              <a:t>Rescheduling Status/Approval</a:t>
            </a:r>
          </a:p>
          <a:p>
            <a:r>
              <a:rPr lang="en-US" sz="2600" dirty="0" smtClean="0"/>
              <a:t>Game Change Notices to coaches and refs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25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Summary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133600"/>
            <a:ext cx="8534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Home Coach Email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76400"/>
            <a:ext cx="80772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Home Coach Options</a:t>
            </a: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524000"/>
            <a:ext cx="7391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Away Coach Email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600200"/>
            <a:ext cx="7543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Away Coach Choice</a:t>
            </a:r>
            <a:endParaRPr lang="en-U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447800"/>
            <a:ext cx="7620000" cy="4122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Approval Notice of Game Chg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219200"/>
            <a:ext cx="8534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Game Scoring, Ref Scoring, Referee Evaluations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Either coach can login and score the game the day of the game.</a:t>
            </a:r>
          </a:p>
          <a:p>
            <a:r>
              <a:rPr lang="en-US" dirty="0" smtClean="0"/>
              <a:t>If the game is not scored an automatic scoring email is sent to both coaches the next day. They click the link to score the game.</a:t>
            </a:r>
          </a:p>
          <a:p>
            <a:r>
              <a:rPr lang="en-US" dirty="0" smtClean="0"/>
              <a:t>The ref will also enter a score on the game report.  If there is a difference it will appear on the score discrepancy page and the league admin can choose to use the coach or ref score.</a:t>
            </a:r>
          </a:p>
          <a:p>
            <a:r>
              <a:rPr lang="en-US" dirty="0" smtClean="0"/>
              <a:t>Referee Evaluations done with automated email.</a:t>
            </a:r>
          </a:p>
        </p:txBody>
      </p:sp>
    </p:spTree>
    <p:extLst>
      <p:ext uri="{BB962C8B-B14F-4D97-AF65-F5344CB8AC3E}">
        <p14:creationId xmlns:p14="http://schemas.microsoft.com/office/powerpoint/2010/main" val="54376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Referee Evaluations by Coaches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Each coach will receive an email after the game with a link to the referee evaluation form.</a:t>
            </a:r>
          </a:p>
          <a:p>
            <a:r>
              <a:rPr lang="en-US" dirty="0" smtClean="0"/>
              <a:t>They click the link and then answer the evaluation questions.</a:t>
            </a:r>
          </a:p>
          <a:p>
            <a:r>
              <a:rPr lang="en-US" dirty="0" smtClean="0"/>
              <a:t>Should be done by both coaches for each game.</a:t>
            </a:r>
          </a:p>
          <a:p>
            <a:r>
              <a:rPr lang="en-US" dirty="0" smtClean="0"/>
              <a:t>Is done only for the Center Referee (not ARS)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69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884238"/>
          </a:xfrm>
        </p:spPr>
        <p:txBody>
          <a:bodyPr/>
          <a:lstStyle/>
          <a:p>
            <a:r>
              <a:rPr lang="en-US" dirty="0" smtClean="0"/>
              <a:t>The Ref evaluation entry form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990600"/>
            <a:ext cx="80772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9498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- Coach Cancellation Request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Coach can click the “Cancel Request” button</a:t>
            </a:r>
          </a:p>
          <a:p>
            <a:r>
              <a:rPr lang="en-US" dirty="0" smtClean="0"/>
              <a:t>Must enter the valid reason and be within minimum time requirements</a:t>
            </a:r>
          </a:p>
          <a:p>
            <a:r>
              <a:rPr lang="en-US" dirty="0" smtClean="0"/>
              <a:t>This will send the request to MAYS</a:t>
            </a:r>
          </a:p>
          <a:p>
            <a:r>
              <a:rPr lang="en-US" dirty="0" smtClean="0"/>
              <a:t>If MAYS Approve it the game is cancelled</a:t>
            </a:r>
          </a:p>
          <a:p>
            <a:r>
              <a:rPr lang="en-US" dirty="0" smtClean="0"/>
              <a:t>Notices will go out and the game will start the rescheduling process</a:t>
            </a:r>
          </a:p>
          <a:p>
            <a:r>
              <a:rPr lang="en-US" dirty="0" smtClean="0"/>
              <a:t>Email to Coach if Not Approved</a:t>
            </a:r>
          </a:p>
          <a:p>
            <a:r>
              <a:rPr lang="en-US" dirty="0" smtClean="0"/>
              <a:t>Tracking in MAYS and Smgr Rescheduling Module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/>
              <a:t>Game Cancellation Cont.</a:t>
            </a:r>
            <a:endParaRPr lang="en-US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1143000"/>
            <a:ext cx="4953000" cy="1135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276600"/>
            <a:ext cx="8223250" cy="317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57200" y="2438400"/>
            <a:ext cx="8299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page requiring the reason pops up for the Coach to fill out.  Instructions and rules </a:t>
            </a:r>
          </a:p>
          <a:p>
            <a:r>
              <a:rPr lang="en-US" dirty="0" smtClean="0"/>
              <a:t>Are displayed on the page so the coach knows what is required to Cancel.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Game Selection page for cancellation request – Click the Select button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119814"/>
            <a:ext cx="8229600" cy="1486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Enter reason for cancellation request and click send.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3410" y="2647791"/>
            <a:ext cx="7917180" cy="2430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request is shown in the queue on the MAYSL site as waiting for approval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6310" y="3188811"/>
            <a:ext cx="7231380" cy="1348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3263</TotalTime>
  <Words>411</Words>
  <Application>Microsoft Office PowerPoint</Application>
  <PresentationFormat>On-screen Show (4:3)</PresentationFormat>
  <Paragraphs>53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Automated Emails to the Coach</vt:lpstr>
      <vt:lpstr>Game Scoring, Ref Scoring, Referee Evaluations</vt:lpstr>
      <vt:lpstr>Referee Evaluations by Coaches</vt:lpstr>
      <vt:lpstr>The Ref evaluation entry form</vt:lpstr>
      <vt:lpstr>New - Coach Cancellation Request</vt:lpstr>
      <vt:lpstr>Game Cancellation Cont.</vt:lpstr>
      <vt:lpstr>Game Selection page for cancellation request – Click the Select button</vt:lpstr>
      <vt:lpstr>Enter reason for cancellation request and click send.</vt:lpstr>
      <vt:lpstr>The request is shown in the queue on the MAYSL site as waiting for approval</vt:lpstr>
      <vt:lpstr>Rescheduling Summary</vt:lpstr>
      <vt:lpstr>Rescheduling Home Coach Email</vt:lpstr>
      <vt:lpstr>Rescheduling Home Coach Options</vt:lpstr>
      <vt:lpstr>Rescheduling Away Coach Email</vt:lpstr>
      <vt:lpstr>Rescheduling Away Coach Choice</vt:lpstr>
      <vt:lpstr>Final Approval Notice of Game Chg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Rescheduling Summary</dc:title>
  <dc:creator>User</dc:creator>
  <cp:lastModifiedBy>End User</cp:lastModifiedBy>
  <cp:revision>3</cp:revision>
  <dcterms:created xsi:type="dcterms:W3CDTF">2014-04-18T15:42:07Z</dcterms:created>
  <dcterms:modified xsi:type="dcterms:W3CDTF">2018-03-24T21:04:28Z</dcterms:modified>
</cp:coreProperties>
</file>