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3" r:id="rId2"/>
    <p:sldId id="264" r:id="rId3"/>
    <p:sldId id="265" r:id="rId4"/>
    <p:sldId id="266" r:id="rId5"/>
    <p:sldId id="267" r:id="rId6"/>
    <p:sldId id="262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5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BA9A2-2A69-476F-8019-34E7A0809A70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45987-E21F-40FD-82C7-B1C67F6587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31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00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879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04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70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165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73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433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259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919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70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089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DC729-DD38-4242-A583-B4BA0EB9FC4C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- Coach Cancellation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3712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Coach can click the “Cancel Request” button</a:t>
            </a:r>
          </a:p>
          <a:p>
            <a:r>
              <a:rPr lang="en-US" dirty="0" smtClean="0"/>
              <a:t>Must enter the valid reason and be within minimum time requirements</a:t>
            </a:r>
          </a:p>
          <a:p>
            <a:r>
              <a:rPr lang="en-US" dirty="0" smtClean="0"/>
              <a:t>This will send the request to </a:t>
            </a:r>
            <a:r>
              <a:rPr lang="en-US" dirty="0" smtClean="0"/>
              <a:t>MAYS Town Rep</a:t>
            </a:r>
          </a:p>
          <a:p>
            <a:r>
              <a:rPr lang="en-US" dirty="0" smtClean="0"/>
              <a:t>Town Rep either Approves or Declines</a:t>
            </a:r>
          </a:p>
          <a:p>
            <a:r>
              <a:rPr lang="en-US" dirty="0" smtClean="0"/>
              <a:t>If Approves it goes to MAYS </a:t>
            </a:r>
            <a:endParaRPr lang="en-US" dirty="0" smtClean="0"/>
          </a:p>
          <a:p>
            <a:r>
              <a:rPr lang="en-US" dirty="0" smtClean="0"/>
              <a:t>If MAYS Approve it the game is cancelled</a:t>
            </a:r>
          </a:p>
          <a:p>
            <a:r>
              <a:rPr lang="en-US" dirty="0" smtClean="0"/>
              <a:t>Notices will go out and the game will start the rescheduling process</a:t>
            </a:r>
          </a:p>
          <a:p>
            <a:r>
              <a:rPr lang="en-US" dirty="0" smtClean="0"/>
              <a:t>Email to Coach if Not Approved</a:t>
            </a:r>
          </a:p>
          <a:p>
            <a:r>
              <a:rPr lang="en-US" dirty="0" smtClean="0"/>
              <a:t>Tracking in MAYS and Smgr Rescheduling Module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Choice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20000" cy="41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Approval Notice of Game Chg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Game Cancellation Cont.</a:t>
            </a:r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143000"/>
            <a:ext cx="4953000" cy="113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276600"/>
            <a:ext cx="822325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7200" y="2438400"/>
            <a:ext cx="8299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page requiring the reason pops up for the Coach to fill out.  Instructions and rules </a:t>
            </a:r>
          </a:p>
          <a:p>
            <a:r>
              <a:rPr lang="en-US" dirty="0" smtClean="0"/>
              <a:t>Are displayed on the page so the coach knows what is required to Cancel.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Game Selection page for cancellation request – Click the Select button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119814"/>
            <a:ext cx="8229600" cy="148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Enter reason for cancellation request and click send.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410" y="2647791"/>
            <a:ext cx="7917180" cy="243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request is shown in the queue on the MAYSL site as waiting for approval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310" y="3188811"/>
            <a:ext cx="7231380" cy="134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Summary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853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Email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Options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39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Email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7543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3194</TotalTime>
  <Words>185</Words>
  <Application>Microsoft Office PowerPoint</Application>
  <PresentationFormat>On-screen Show (4:3)</PresentationFormat>
  <Paragraphs>33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New - Coach Cancellation Request</vt:lpstr>
      <vt:lpstr>Game Cancellation Cont.</vt:lpstr>
      <vt:lpstr>Game Selection page for cancellation request – Click the Select button</vt:lpstr>
      <vt:lpstr>Enter reason for cancellation request and click send.</vt:lpstr>
      <vt:lpstr>The request is shown in the queue on the MAYSL site as waiting for approval</vt:lpstr>
      <vt:lpstr>Rescheduling Summary</vt:lpstr>
      <vt:lpstr>Rescheduling Home Coach Email</vt:lpstr>
      <vt:lpstr>Rescheduling Home Coach Options</vt:lpstr>
      <vt:lpstr>Rescheduling Away Coach Email</vt:lpstr>
      <vt:lpstr>Rescheduling Away Coach Choice</vt:lpstr>
      <vt:lpstr>Final Approval Notice of Game Chg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Rescheduling Summary</dc:title>
  <dc:creator>User</dc:creator>
  <cp:lastModifiedBy>End User</cp:lastModifiedBy>
  <cp:revision>3</cp:revision>
  <dcterms:created xsi:type="dcterms:W3CDTF">2014-04-18T15:42:07Z</dcterms:created>
  <dcterms:modified xsi:type="dcterms:W3CDTF">2016-08-26T15:00:09Z</dcterms:modified>
</cp:coreProperties>
</file>