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4253D-DA2E-49F4-AD32-8AA4EF4D6B30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F2CB1-897B-4760-8606-5632219EEE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4253D-DA2E-49F4-AD32-8AA4EF4D6B30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F2CB1-897B-4760-8606-5632219EEE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4253D-DA2E-49F4-AD32-8AA4EF4D6B30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F2CB1-897B-4760-8606-5632219EEE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4253D-DA2E-49F4-AD32-8AA4EF4D6B30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F2CB1-897B-4760-8606-5632219EEE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4253D-DA2E-49F4-AD32-8AA4EF4D6B30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F2CB1-897B-4760-8606-5632219EEE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4253D-DA2E-49F4-AD32-8AA4EF4D6B30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F2CB1-897B-4760-8606-5632219EEE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4253D-DA2E-49F4-AD32-8AA4EF4D6B30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F2CB1-897B-4760-8606-5632219EEE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4253D-DA2E-49F4-AD32-8AA4EF4D6B30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F2CB1-897B-4760-8606-5632219EEE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4253D-DA2E-49F4-AD32-8AA4EF4D6B30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F2CB1-897B-4760-8606-5632219EEE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4253D-DA2E-49F4-AD32-8AA4EF4D6B30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F2CB1-897B-4760-8606-5632219EEE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4253D-DA2E-49F4-AD32-8AA4EF4D6B30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F2CB1-897B-4760-8606-5632219EEE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4253D-DA2E-49F4-AD32-8AA4EF4D6B30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F2CB1-897B-4760-8606-5632219EEE31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source=images&amp;cd=&amp;cad=rja&amp;uact=8&amp;docid=8bxZQ7ag50D4HM&amp;tbnid=lE6t-FIKqfHDTM:&amp;ved=0CAcQjRw&amp;url=http://www.gograph.com/stock-illustration/referee.html&amp;ei=p2obVLOVONLgsATuhIKYDg&amp;bvm=bv.75774317,d.cWc&amp;psig=AFQjCNGu-12tkX42CBJWn-gcjoBNsnimmA&amp;ust=1411169325684608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How to Blackout times you can’t Ref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Block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800" dirty="0" smtClean="0"/>
              <a:t>If you coach, ref or for any other reason you might not be able to ref on any given day you should be using the block out dates or time.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Block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9906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First you need to login into your account and select “Manage Blackouts”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26" name="Picture 1" descr="image0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3048000"/>
            <a:ext cx="5943600" cy="329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https://encrypted-tbn1.gstatic.com/images?q=tbn:ANd9GcRum0uPrDnHq1QuWKXE6SuOPU3KJ9wK_qg66P41inp4PoDHCx1H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84278" y="2773364"/>
            <a:ext cx="1485900" cy="16192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Block</a:t>
            </a:r>
            <a:endParaRPr lang="en-US" dirty="0"/>
          </a:p>
        </p:txBody>
      </p:sp>
      <p:pic>
        <p:nvPicPr>
          <p:cNvPr id="6151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901182"/>
            <a:ext cx="8229600" cy="192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609600" y="1447800"/>
            <a:ext cx="7848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You will get a list of days with games like below</a:t>
            </a:r>
          </a:p>
          <a:p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Block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4384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If you are blacking out when your team plays click on a “By Day”, then another box opens. Now type in a date of your game you want to block yourself from reffing. I pick this weekend 9AM </a:t>
            </a:r>
            <a:r>
              <a:rPr lang="en-US" dirty="0" smtClean="0"/>
              <a:t>game.</a:t>
            </a:r>
            <a:endParaRPr lang="en-US" dirty="0"/>
          </a:p>
        </p:txBody>
      </p:sp>
      <p:pic>
        <p:nvPicPr>
          <p:cNvPr id="7170" name="Picture 7" descr="image0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4191000"/>
            <a:ext cx="778779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Block</a:t>
            </a:r>
            <a:endParaRPr lang="en-US" dirty="0"/>
          </a:p>
        </p:txBody>
      </p:sp>
      <p:pic>
        <p:nvPicPr>
          <p:cNvPr id="8194" name="Picture 10" descr="image01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43200"/>
            <a:ext cx="8723482" cy="2049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143000" y="1447800"/>
            <a:ext cx="69342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Now on time </a:t>
            </a:r>
            <a:r>
              <a:rPr lang="en-US" sz="3200" dirty="0" err="1"/>
              <a:t>hh:mm</a:t>
            </a:r>
            <a:r>
              <a:rPr lang="en-US" sz="3200" dirty="0"/>
              <a:t> am/pm click on time. I put in 08:00 AM To 09:50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828800" y="5029200"/>
            <a:ext cx="5638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Now click on Blackout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Block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229600" cy="990600"/>
          </a:xfrm>
        </p:spPr>
        <p:txBody>
          <a:bodyPr/>
          <a:lstStyle/>
          <a:p>
            <a:r>
              <a:rPr lang="en-US" sz="4800" dirty="0"/>
              <a:t>You now see this on that date.</a:t>
            </a:r>
          </a:p>
          <a:p>
            <a:endParaRPr lang="en-US" dirty="0"/>
          </a:p>
        </p:txBody>
      </p:sp>
      <p:pic>
        <p:nvPicPr>
          <p:cNvPr id="9218" name="Picture 13" descr="image0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43200"/>
            <a:ext cx="88392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990600" y="4953000"/>
            <a:ext cx="7443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You should not receive any games on 9/20 during the time of 8AM to 9:50AM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163</Words>
  <Application>Microsoft Office PowerPoint</Application>
  <PresentationFormat>On-screen Show (4:3)</PresentationFormat>
  <Paragraphs>15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How to Blackout times you can’t Ref</vt:lpstr>
      <vt:lpstr>Time Block </vt:lpstr>
      <vt:lpstr>Time Block</vt:lpstr>
      <vt:lpstr>Time Block</vt:lpstr>
      <vt:lpstr>Time Block</vt:lpstr>
      <vt:lpstr>Time Block</vt:lpstr>
      <vt:lpstr>Time Block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Blackout times you can’t Ref</dc:title>
  <dc:creator>ccloutier</dc:creator>
  <cp:lastModifiedBy>End User</cp:lastModifiedBy>
  <cp:revision>3</cp:revision>
  <dcterms:created xsi:type="dcterms:W3CDTF">2014-09-18T23:20:41Z</dcterms:created>
  <dcterms:modified xsi:type="dcterms:W3CDTF">2018-03-18T17:03:31Z</dcterms:modified>
</cp:coreProperties>
</file>