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5" r:id="rId8"/>
    <p:sldId id="262" r:id="rId9"/>
    <p:sldId id="264" r:id="rId10"/>
    <p:sldId id="263" r:id="rId11"/>
    <p:sldId id="268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9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4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56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2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5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0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2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2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6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A3D64-BE0F-4E4E-BCD1-8FB03216654E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47C10-C58F-4184-A2C3-ACB031E84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9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286" y="0"/>
            <a:ext cx="9193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59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677" y="0"/>
            <a:ext cx="9168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86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540" y="0"/>
            <a:ext cx="9140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2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34" y="0"/>
            <a:ext cx="9199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95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117" y="0"/>
            <a:ext cx="9171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3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61" y="0"/>
            <a:ext cx="9147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7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298" y="0"/>
            <a:ext cx="8557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59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086" y="0"/>
            <a:ext cx="85338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35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237" y="0"/>
            <a:ext cx="8531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81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952" y="0"/>
            <a:ext cx="9098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427" y="0"/>
            <a:ext cx="8523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1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086" y="0"/>
            <a:ext cx="85338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79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TJX Companies,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Desmond Doyle</dc:creator>
  <cp:lastModifiedBy>Desmond Doyle</cp:lastModifiedBy>
  <cp:revision>1</cp:revision>
  <dcterms:created xsi:type="dcterms:W3CDTF">2020-08-12T15:10:09Z</dcterms:created>
  <dcterms:modified xsi:type="dcterms:W3CDTF">2020-08-12T15:10:56Z</dcterms:modified>
</cp:coreProperties>
</file>