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74" r:id="rId4"/>
    <p:sldId id="282" r:id="rId5"/>
    <p:sldId id="287" r:id="rId6"/>
    <p:sldId id="286" r:id="rId7"/>
    <p:sldId id="279" r:id="rId8"/>
    <p:sldId id="289" r:id="rId9"/>
    <p:sldId id="280" r:id="rId10"/>
    <p:sldId id="281" r:id="rId11"/>
    <p:sldId id="288" r:id="rId12"/>
    <p:sldId id="267" r:id="rId13"/>
    <p:sldId id="266" r:id="rId14"/>
    <p:sldId id="273" r:id="rId15"/>
    <p:sldId id="276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CC"/>
    <a:srgbClr val="5EEC3C"/>
    <a:srgbClr val="1D3A00"/>
    <a:srgbClr val="6C1A00"/>
    <a:srgbClr val="003296"/>
    <a:srgbClr val="E39A39"/>
    <a:srgbClr val="FFC901"/>
    <a:srgbClr val="FE9202"/>
    <a:srgbClr val="FEA402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20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90"/>
      </p:cViewPr>
      <p:guideLst/>
    </p:cSldViewPr>
  </p:notes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9DC0B-439A-4283-B282-0A81E38E4B9A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FD5F7-8A08-47F0-BD34-72DA7B8DDD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7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65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09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626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50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6343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734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37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00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218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80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82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903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01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84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350110"/>
            <a:ext cx="5650085" cy="152705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2877160"/>
            <a:ext cx="5650085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4574626E-3215-4C59-A1E6-8B61DF5D75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610821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1"/>
            <a:ext cx="8246070" cy="3512214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6108200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044701"/>
            <a:ext cx="6108200" cy="3663766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093365" cy="61082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80" y="164123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80" y="211363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64123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211363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A319AF-0FCC-4128-9740-8A4A650F4C8A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cid:5A0C1E5E-5B4C-4013-AC04-F0671CB68F2F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cid:5A0C1E5E-5B4C-4013-AC04-F0671CB68F2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cid:5A0C1E5E-5B4C-4013-AC04-F0671CB68F2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cid:5A0C1E5E-5B4C-4013-AC04-F0671CB68F2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corimys@gmail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1502815"/>
            <a:ext cx="5955493" cy="1336168"/>
          </a:xfrm>
        </p:spPr>
        <p:txBody>
          <a:bodyPr>
            <a:normAutofit/>
          </a:bodyPr>
          <a:lstStyle/>
          <a:p>
            <a:r>
              <a:rPr lang="en-US" dirty="0"/>
              <a:t>MYS</a:t>
            </a:r>
            <a:br>
              <a:rPr lang="en-US" dirty="0"/>
            </a:br>
            <a:r>
              <a:rPr lang="en-US" dirty="0"/>
              <a:t>Coaches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6" y="2877160"/>
            <a:ext cx="5955494" cy="763525"/>
          </a:xfrm>
        </p:spPr>
        <p:txBody>
          <a:bodyPr>
            <a:normAutofit/>
          </a:bodyPr>
          <a:lstStyle/>
          <a:p>
            <a:r>
              <a:rPr lang="en-US" dirty="0"/>
              <a:t>Fall 2022</a:t>
            </a:r>
          </a:p>
        </p:txBody>
      </p:sp>
      <p:pic>
        <p:nvPicPr>
          <p:cNvPr id="4" name="Picture 3" descr="cid:5A0C1E5E-5B4C-4013-AC04-F0671CB68F2F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935" y="281175"/>
            <a:ext cx="1679754" cy="2137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08680-884D-4785-A0E9-609143A01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Field Set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897A3-DD11-47A0-A0F8-745B6FFC5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Goals – we have 10 brand new goals that have wheels on the backs plus pugs and the older white goals.  </a:t>
            </a:r>
          </a:p>
          <a:p>
            <a:pPr lvl="1"/>
            <a:r>
              <a:rPr lang="en-US" dirty="0"/>
              <a:t>Grade 2 – Please Help put out the goals each week</a:t>
            </a:r>
          </a:p>
          <a:p>
            <a:pPr lvl="1"/>
            <a:r>
              <a:rPr lang="en-US" dirty="0"/>
              <a:t>Grade K – Will need to rearrange the goals (see in a minute) </a:t>
            </a:r>
          </a:p>
          <a:p>
            <a:pPr lvl="1"/>
            <a:r>
              <a:rPr lang="en-US" dirty="0"/>
              <a:t>Grade PK – please help put away the goals each week</a:t>
            </a:r>
          </a:p>
          <a:p>
            <a:r>
              <a:rPr lang="en-US" dirty="0"/>
              <a:t>Where do parents stand?</a:t>
            </a:r>
          </a:p>
          <a:p>
            <a:pPr lvl="1"/>
            <a:r>
              <a:rPr lang="en-US" dirty="0"/>
              <a:t>PK thru Grade 1 – will practice and play two small sided games with kids in the middle and parents on the outside.</a:t>
            </a:r>
          </a:p>
          <a:p>
            <a:pPr lvl="1"/>
            <a:r>
              <a:rPr lang="en-US" dirty="0"/>
              <a:t>Grade 2 – will practice on halves of the SS field, and play scrimmages on the FULL SS field.  (We move to 7v7 in the SPRING.)</a:t>
            </a:r>
          </a:p>
          <a:p>
            <a:pPr lvl="1"/>
            <a:r>
              <a:rPr lang="en-US" dirty="0"/>
              <a:t>Grade 3</a:t>
            </a:r>
            <a:r>
              <a:rPr lang="en-US" baseline="30000" dirty="0"/>
              <a:t>rd</a:t>
            </a:r>
            <a:r>
              <a:rPr lang="en-US" dirty="0"/>
              <a:t> thru 6</a:t>
            </a:r>
            <a:r>
              <a:rPr lang="en-US" baseline="30000" dirty="0"/>
              <a:t>th</a:t>
            </a:r>
            <a:r>
              <a:rPr lang="en-US" dirty="0"/>
              <a:t> – Kids and coaches on one side of the field and parents on the other. </a:t>
            </a:r>
          </a:p>
        </p:txBody>
      </p:sp>
    </p:spTree>
    <p:extLst>
      <p:ext uri="{BB962C8B-B14F-4D97-AF65-F5344CB8AC3E}">
        <p14:creationId xmlns:p14="http://schemas.microsoft.com/office/powerpoint/2010/main" val="2813940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8BFDD-4F7E-E29D-5795-45D8C899F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079D6-F0C7-5B19-2464-F461A5556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a uniform was ordered BEFORE August 12</a:t>
            </a:r>
            <a:r>
              <a:rPr lang="en-US" baseline="30000" dirty="0"/>
              <a:t>th</a:t>
            </a:r>
            <a:r>
              <a:rPr lang="en-US" dirty="0"/>
              <a:t>, then it should be here in time for handing out the first day.  Please come to the </a:t>
            </a:r>
            <a:r>
              <a:rPr lang="en-US" dirty="0" err="1"/>
              <a:t>InTown</a:t>
            </a:r>
            <a:r>
              <a:rPr lang="en-US" dirty="0"/>
              <a:t> table a little early on the 1</a:t>
            </a:r>
            <a:r>
              <a:rPr lang="en-US" baseline="30000" dirty="0"/>
              <a:t>st</a:t>
            </a:r>
            <a:r>
              <a:rPr lang="en-US" dirty="0"/>
              <a:t> day of games to pick-up your uniforms.</a:t>
            </a:r>
          </a:p>
          <a:p>
            <a:r>
              <a:rPr lang="en-US" dirty="0"/>
              <a:t>If a uniform was ordered AFTER August 12</a:t>
            </a:r>
            <a:r>
              <a:rPr lang="en-US" baseline="30000" dirty="0"/>
              <a:t>th</a:t>
            </a:r>
            <a:r>
              <a:rPr lang="en-US" dirty="0"/>
              <a:t>, then it will arrive a few weeks into the season.  Players should wear a white shirt and we can use pinnies for the opposite color.</a:t>
            </a:r>
          </a:p>
        </p:txBody>
      </p:sp>
    </p:spTree>
    <p:extLst>
      <p:ext uri="{BB962C8B-B14F-4D97-AF65-F5344CB8AC3E}">
        <p14:creationId xmlns:p14="http://schemas.microsoft.com/office/powerpoint/2010/main" val="3914397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Coaches Bag</a:t>
            </a:r>
          </a:p>
          <a:p>
            <a:pPr lvl="3"/>
            <a:r>
              <a:rPr lang="en-US" dirty="0"/>
              <a:t>Cones</a:t>
            </a:r>
          </a:p>
          <a:p>
            <a:pPr lvl="3"/>
            <a:r>
              <a:rPr lang="en-US" dirty="0"/>
              <a:t>1 Ball</a:t>
            </a:r>
          </a:p>
          <a:p>
            <a:pPr lvl="1"/>
            <a:r>
              <a:rPr lang="en-US" dirty="0"/>
              <a:t>Pinnies</a:t>
            </a:r>
          </a:p>
          <a:p>
            <a:pPr lvl="2"/>
            <a:r>
              <a:rPr lang="en-US" dirty="0"/>
              <a:t>If they are used, must be washed before next use</a:t>
            </a:r>
          </a:p>
          <a:p>
            <a:pPr lvl="3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 descr="cid:5A0C1E5E-5B4C-4013-AC04-F0671CB68F2F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796" y="4098800"/>
            <a:ext cx="1068935" cy="916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5882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Zero 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2200" dirty="0"/>
              <a:t>WHAT IS IT:  Neither parents, coaches, or assistants should question or criticize the refs.  There should be no shouting or talking to the refs</a:t>
            </a:r>
            <a:r>
              <a:rPr lang="en-US" sz="2200"/>
              <a:t>.  </a:t>
            </a:r>
          </a:p>
          <a:p>
            <a:pPr lvl="0"/>
            <a:r>
              <a:rPr lang="en-US" sz="2200"/>
              <a:t>Please </a:t>
            </a:r>
            <a:r>
              <a:rPr lang="en-US" sz="2200" dirty="0"/>
              <a:t>remember that these Referees are TWEENS and TEENS and learning themselves.     </a:t>
            </a:r>
          </a:p>
          <a:p>
            <a:pPr lvl="0"/>
            <a:r>
              <a:rPr lang="en-US" sz="2200" dirty="0"/>
              <a:t>Any notice to the In-Town Director or Director of Coaching will result in a ZT-1 and Coaches/Parents will be asked to take a week off from the fields.  Multiple ZTs and we will ask you to take the Season off from the fields.</a:t>
            </a:r>
          </a:p>
          <a:p>
            <a:r>
              <a:rPr lang="en-US" sz="2200" dirty="0"/>
              <a:t>We ask Coaches to be a good role model to players and parents.  If you are having trouble with a parent or another coach, please contact me or the Director of Coaching.</a:t>
            </a:r>
          </a:p>
          <a:p>
            <a:r>
              <a:rPr lang="en-US" sz="2200" dirty="0"/>
              <a:t>Please make parents aware that yes, even In-Town, has a Zero Tolerance policy.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cid:5A0C1E5E-5B4C-4013-AC04-F0671CB68F2F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920" y="4251505"/>
            <a:ext cx="1068935" cy="916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6488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6" y="0"/>
            <a:ext cx="7940660" cy="891995"/>
          </a:xfrm>
        </p:spPr>
        <p:txBody>
          <a:bodyPr>
            <a:normAutofit fontScale="90000"/>
          </a:bodyPr>
          <a:lstStyle/>
          <a:p>
            <a:r>
              <a:rPr lang="en-US" dirty="0"/>
              <a:t>Covid19 – Requirements </a:t>
            </a:r>
            <a:r>
              <a:rPr lang="en-US" sz="1200" dirty="0"/>
              <a:t>MYSA</a:t>
            </a:r>
            <a:br>
              <a:rPr lang="en-US" dirty="0"/>
            </a:br>
            <a:r>
              <a:rPr lang="en-US" dirty="0"/>
              <a:t>MYS Points of Contact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MYS Director of Coaching – Aaron Salter</a:t>
            </a:r>
          </a:p>
          <a:p>
            <a:pPr lvl="1"/>
            <a:r>
              <a:rPr lang="en-US" dirty="0"/>
              <a:t>MansfieldYSDOC@gmail.com</a:t>
            </a:r>
          </a:p>
          <a:p>
            <a:r>
              <a:rPr lang="en-US" dirty="0"/>
              <a:t>MYS President – Jess Grey</a:t>
            </a:r>
          </a:p>
          <a:p>
            <a:pPr lvl="1"/>
            <a:r>
              <a:rPr lang="en-US" dirty="0"/>
              <a:t>MansfieldYSPresident@gmail.com</a:t>
            </a:r>
          </a:p>
        </p:txBody>
      </p:sp>
    </p:spTree>
    <p:extLst>
      <p:ext uri="{BB962C8B-B14F-4D97-AF65-F5344CB8AC3E}">
        <p14:creationId xmlns:p14="http://schemas.microsoft.com/office/powerpoint/2010/main" val="3825585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935364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55" y="1350111"/>
            <a:ext cx="9009595" cy="3512214"/>
          </a:xfrm>
        </p:spPr>
        <p:txBody>
          <a:bodyPr>
            <a:normAutofit/>
          </a:bodyPr>
          <a:lstStyle/>
          <a:p>
            <a:r>
              <a:rPr lang="en-US" sz="1800" dirty="0"/>
              <a:t>Introductions</a:t>
            </a:r>
          </a:p>
          <a:p>
            <a:r>
              <a:rPr lang="en-US" sz="1800" dirty="0"/>
              <a:t>Events</a:t>
            </a:r>
          </a:p>
          <a:p>
            <a:r>
              <a:rPr lang="en-US" sz="1800" dirty="0"/>
              <a:t>Coaching Credentials/CORI</a:t>
            </a:r>
          </a:p>
          <a:p>
            <a:r>
              <a:rPr lang="en-US" sz="1800" dirty="0"/>
              <a:t>Basic Logistics for Fall</a:t>
            </a:r>
          </a:p>
          <a:p>
            <a:r>
              <a:rPr lang="en-US" sz="1800" dirty="0"/>
              <a:t>Field Map</a:t>
            </a:r>
          </a:p>
          <a:p>
            <a:r>
              <a:rPr lang="en-US" sz="1800" dirty="0"/>
              <a:t>Field Set-up</a:t>
            </a:r>
          </a:p>
          <a:p>
            <a:r>
              <a:rPr lang="en-US" sz="1800" dirty="0"/>
              <a:t>Uniforms and Equipment</a:t>
            </a:r>
          </a:p>
          <a:p>
            <a:r>
              <a:rPr lang="en-US" sz="1800" dirty="0"/>
              <a:t>Zero Tolerance</a:t>
            </a:r>
          </a:p>
          <a:p>
            <a:r>
              <a:rPr lang="en-US" sz="1800" dirty="0"/>
              <a:t>COVID</a:t>
            </a:r>
          </a:p>
          <a:p>
            <a:r>
              <a:rPr lang="en-US" sz="1800" dirty="0"/>
              <a:t>Questions?</a:t>
            </a:r>
          </a:p>
        </p:txBody>
      </p:sp>
      <p:pic>
        <p:nvPicPr>
          <p:cNvPr id="4" name="Picture 3" descr="cid:5A0C1E5E-5B4C-4013-AC04-F0671CB68F2F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796" y="4098800"/>
            <a:ext cx="1068935" cy="916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3305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Introductions:</a:t>
            </a:r>
            <a:br>
              <a:rPr lang="en-US" dirty="0"/>
            </a:br>
            <a:r>
              <a:rPr lang="en-US" dirty="0"/>
              <a:t>MYS Board of Directors and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8990" y="1570377"/>
            <a:ext cx="4123035" cy="3512214"/>
          </a:xfrm>
        </p:spPr>
        <p:txBody>
          <a:bodyPr>
            <a:normAutofit/>
          </a:bodyPr>
          <a:lstStyle/>
          <a:p>
            <a:r>
              <a:rPr lang="en-US" sz="1600" dirty="0"/>
              <a:t>Tournament Director – Danie Correia</a:t>
            </a:r>
          </a:p>
          <a:p>
            <a:r>
              <a:rPr lang="en-US" sz="1600" dirty="0"/>
              <a:t>Compliance  – Amanda Waldron</a:t>
            </a:r>
          </a:p>
          <a:p>
            <a:r>
              <a:rPr lang="en-US" sz="1600" dirty="0"/>
              <a:t>Scheduling – Brian Znoj</a:t>
            </a:r>
          </a:p>
          <a:p>
            <a:r>
              <a:rPr lang="en-US" sz="1600" dirty="0"/>
              <a:t>Director of Coaching – Aaron Salter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96260" y="1350110"/>
            <a:ext cx="4123035" cy="37450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President – Jess Grey</a:t>
            </a:r>
          </a:p>
          <a:p>
            <a:r>
              <a:rPr lang="en-US" sz="1600" dirty="0"/>
              <a:t>Vice President – Dan Cooper	</a:t>
            </a:r>
          </a:p>
          <a:p>
            <a:r>
              <a:rPr lang="en-US" sz="1600" dirty="0"/>
              <a:t>Registrar – Doug </a:t>
            </a:r>
            <a:r>
              <a:rPr lang="en-US" sz="1600" dirty="0" err="1"/>
              <a:t>LaCamera</a:t>
            </a:r>
            <a:endParaRPr lang="en-US" sz="1600" dirty="0"/>
          </a:p>
          <a:p>
            <a:r>
              <a:rPr lang="en-US" sz="1600" dirty="0"/>
              <a:t>Travel Director – Desmond Doyle</a:t>
            </a:r>
          </a:p>
          <a:p>
            <a:r>
              <a:rPr lang="en-US" sz="1600" dirty="0"/>
              <a:t>In-Town Director – Amie Gardner</a:t>
            </a:r>
          </a:p>
          <a:p>
            <a:r>
              <a:rPr lang="en-US" sz="1600" dirty="0"/>
              <a:t>Treasurer – Mark Powers</a:t>
            </a:r>
          </a:p>
          <a:p>
            <a:r>
              <a:rPr lang="en-US" sz="1600" dirty="0"/>
              <a:t>Fundraising Director – Danie Correia</a:t>
            </a:r>
          </a:p>
          <a:p>
            <a:r>
              <a:rPr lang="en-US" sz="1600" dirty="0"/>
              <a:t>Secretary – Teri Fleming</a:t>
            </a:r>
          </a:p>
          <a:p>
            <a:r>
              <a:rPr lang="en-US" sz="1600" dirty="0"/>
              <a:t>Equipment Director – John McPherson</a:t>
            </a:r>
          </a:p>
          <a:p>
            <a:r>
              <a:rPr lang="en-US" sz="1600" dirty="0"/>
              <a:t>Field Director – OPEN</a:t>
            </a:r>
          </a:p>
          <a:p>
            <a:r>
              <a:rPr lang="en-US" sz="1600" dirty="0"/>
              <a:t>Public Relations – Amie Gardner</a:t>
            </a:r>
          </a:p>
          <a:p>
            <a:r>
              <a:rPr lang="en-US" sz="1600" dirty="0"/>
              <a:t>Referee Director – Paul Flynn</a:t>
            </a:r>
          </a:p>
          <a:p>
            <a:r>
              <a:rPr lang="en-US" sz="1600" dirty="0"/>
              <a:t>Events Director – Danie Correia</a:t>
            </a:r>
          </a:p>
          <a:p>
            <a:r>
              <a:rPr lang="en-US" sz="1600" dirty="0"/>
              <a:t>At Large – Amanda Waldron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89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2E849-8F60-43B9-AF40-019142AB1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 Group Coordinators (AGCs)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F3835-24D7-4742-B21B-22D30B214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66" y="1350111"/>
            <a:ext cx="8246070" cy="351221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Pre-K – Nicole </a:t>
            </a:r>
            <a:r>
              <a:rPr lang="en-US" dirty="0" err="1"/>
              <a:t>Mannarino</a:t>
            </a:r>
            <a:endParaRPr lang="en-US" dirty="0"/>
          </a:p>
          <a:p>
            <a:r>
              <a:rPr lang="en-US" dirty="0"/>
              <a:t>Grade K Boys – Carrie Dunn</a:t>
            </a:r>
          </a:p>
          <a:p>
            <a:r>
              <a:rPr lang="en-US" dirty="0"/>
              <a:t>Grade K Girls – Erika Miao</a:t>
            </a:r>
          </a:p>
          <a:p>
            <a:r>
              <a:rPr lang="en-US" dirty="0"/>
              <a:t>Grade 1 Boys – Jen </a:t>
            </a:r>
            <a:r>
              <a:rPr lang="en-US" dirty="0" err="1"/>
              <a:t>Gentili</a:t>
            </a:r>
            <a:endParaRPr lang="en-US" dirty="0"/>
          </a:p>
          <a:p>
            <a:r>
              <a:rPr lang="en-US" dirty="0"/>
              <a:t>Grade 1 Girls – Amy Trout</a:t>
            </a:r>
          </a:p>
          <a:p>
            <a:r>
              <a:rPr lang="en-US" dirty="0"/>
              <a:t>Grade 2 Boys – Amie Gardner</a:t>
            </a:r>
          </a:p>
          <a:p>
            <a:r>
              <a:rPr lang="en-US" dirty="0"/>
              <a:t>Grade 2 Girls – Michelle Sexton</a:t>
            </a:r>
          </a:p>
          <a:p>
            <a:r>
              <a:rPr lang="en-US" dirty="0"/>
              <a:t>Grade 3-5 Co-ed – Michelle Sexton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09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5ECC4-F5FE-8741-622C-8442775BA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90453-0454-FEBC-2811-7A3D09557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Coupon Book Fundraiser – bought us 10 new soccer goals for In-Town!</a:t>
            </a:r>
          </a:p>
          <a:p>
            <a:r>
              <a:rPr lang="en-US" dirty="0"/>
              <a:t>Important upcoming dates:</a:t>
            </a:r>
          </a:p>
          <a:p>
            <a:pPr lvl="1"/>
            <a:r>
              <a:rPr lang="en-US" dirty="0"/>
              <a:t>Coaching Clinic – September 8</a:t>
            </a:r>
            <a:r>
              <a:rPr lang="en-US" baseline="30000" dirty="0"/>
              <a:t>th</a:t>
            </a:r>
            <a:r>
              <a:rPr lang="en-US" dirty="0"/>
              <a:t> at 5pm and 5:30pm </a:t>
            </a:r>
          </a:p>
          <a:p>
            <a:pPr lvl="1"/>
            <a:r>
              <a:rPr lang="en-US" dirty="0"/>
              <a:t>Restaurant Series – Starts September 12</a:t>
            </a:r>
            <a:r>
              <a:rPr lang="en-US" baseline="30000" dirty="0"/>
              <a:t>th</a:t>
            </a:r>
            <a:endParaRPr lang="en-US" dirty="0"/>
          </a:p>
          <a:p>
            <a:pPr lvl="1"/>
            <a:r>
              <a:rPr lang="en-US" dirty="0"/>
              <a:t>Family Night at the Revs – September 17</a:t>
            </a:r>
            <a:r>
              <a:rPr lang="en-US" baseline="30000" dirty="0"/>
              <a:t>th</a:t>
            </a:r>
            <a:r>
              <a:rPr lang="en-US" dirty="0"/>
              <a:t> – FREE ticket for all MYS Players</a:t>
            </a:r>
          </a:p>
          <a:p>
            <a:pPr lvl="1"/>
            <a:r>
              <a:rPr lang="en-US" dirty="0"/>
              <a:t>Columbus Day Cup – October 8</a:t>
            </a:r>
            <a:r>
              <a:rPr lang="en-US" baseline="30000" dirty="0"/>
              <a:t>th</a:t>
            </a:r>
            <a:r>
              <a:rPr lang="en-US" dirty="0"/>
              <a:t> through 10</a:t>
            </a:r>
            <a:r>
              <a:rPr lang="en-US" baseline="30000" dirty="0"/>
              <a:t>th</a:t>
            </a:r>
            <a:r>
              <a:rPr lang="en-US" dirty="0"/>
              <a:t> (You don’t want to miss this!)</a:t>
            </a:r>
          </a:p>
          <a:p>
            <a:r>
              <a:rPr lang="en-US" dirty="0"/>
              <a:t>Sponsorships</a:t>
            </a:r>
          </a:p>
          <a:p>
            <a:r>
              <a:rPr lang="en-US" dirty="0"/>
              <a:t>Volunteer Opportunities</a:t>
            </a:r>
          </a:p>
        </p:txBody>
      </p:sp>
    </p:spTree>
    <p:extLst>
      <p:ext uri="{BB962C8B-B14F-4D97-AF65-F5344CB8AC3E}">
        <p14:creationId xmlns:p14="http://schemas.microsoft.com/office/powerpoint/2010/main" val="51558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F79-699B-45BF-AC04-D1B08C0B1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Coach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44359-3FE4-454A-9C26-69128380F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66" y="1350112"/>
            <a:ext cx="8246070" cy="351221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Credentials reset every year in July, so you need to check in for the year and see what you need to do:</a:t>
            </a:r>
          </a:p>
          <a:p>
            <a:pPr lvl="1"/>
            <a:r>
              <a:rPr lang="en-US" dirty="0"/>
              <a:t>Upload headshot</a:t>
            </a:r>
          </a:p>
          <a:p>
            <a:pPr lvl="1"/>
            <a:r>
              <a:rPr lang="en-US" dirty="0"/>
              <a:t>Complete CORI background check (New coaches need to show their license as well)</a:t>
            </a:r>
          </a:p>
          <a:p>
            <a:pPr lvl="1"/>
            <a:r>
              <a:rPr lang="en-US" dirty="0"/>
              <a:t>Complete Concussion Training or Health &amp; Safety course (both fulfill the requirement)</a:t>
            </a:r>
          </a:p>
          <a:p>
            <a:pPr lvl="1"/>
            <a:r>
              <a:rPr lang="en-US" dirty="0"/>
              <a:t>Complete Safe Sport Abuse Prevention Training</a:t>
            </a:r>
          </a:p>
          <a:p>
            <a:r>
              <a:rPr lang="en-US" dirty="0"/>
              <a:t>Questions?  Email Amanda at </a:t>
            </a:r>
            <a:r>
              <a:rPr lang="en-US" dirty="0">
                <a:hlinkClick r:id="rId3"/>
              </a:rPr>
              <a:t>corimys@gmail.com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494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E3E90-E43E-4E7B-8087-061A4FC78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5B62F-D014-49EF-B1D4-81B4602F4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260" y="1197404"/>
            <a:ext cx="8246070" cy="38176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Season starts Saturday, September 10</a:t>
            </a:r>
            <a:r>
              <a:rPr lang="en-US" baseline="30000" dirty="0"/>
              <a:t>th</a:t>
            </a:r>
            <a:r>
              <a:rPr lang="en-US" dirty="0"/>
              <a:t> and goes 9 weeks through November 12th.  </a:t>
            </a:r>
          </a:p>
          <a:p>
            <a:pPr lvl="1"/>
            <a:r>
              <a:rPr lang="en-US" dirty="0"/>
              <a:t>No Games Columbus Day Weekend due to the Columbus Day Cup</a:t>
            </a:r>
          </a:p>
          <a:p>
            <a:pPr lvl="1"/>
            <a:r>
              <a:rPr lang="en-US" dirty="0"/>
              <a:t>November 19</a:t>
            </a:r>
            <a:r>
              <a:rPr lang="en-US" baseline="30000" dirty="0"/>
              <a:t>th</a:t>
            </a:r>
            <a:r>
              <a:rPr lang="en-US" dirty="0"/>
              <a:t> is a Make-up Weekend (in case it rains)</a:t>
            </a:r>
          </a:p>
          <a:p>
            <a:pPr lvl="1"/>
            <a:r>
              <a:rPr lang="en-US" dirty="0"/>
              <a:t>Detailed Schedule will be out soon</a:t>
            </a:r>
          </a:p>
          <a:p>
            <a:r>
              <a:rPr lang="en-US" dirty="0"/>
              <a:t>Time Slots </a:t>
            </a:r>
          </a:p>
          <a:p>
            <a:pPr lvl="2"/>
            <a:r>
              <a:rPr lang="en-US" dirty="0"/>
              <a:t>8:15 AM – Grade 2</a:t>
            </a:r>
          </a:p>
          <a:p>
            <a:pPr lvl="2"/>
            <a:r>
              <a:rPr lang="en-US" dirty="0"/>
              <a:t>8:30 AM – Grades 3</a:t>
            </a:r>
            <a:r>
              <a:rPr lang="en-US" baseline="30000" dirty="0"/>
              <a:t>rd</a:t>
            </a:r>
            <a:r>
              <a:rPr lang="en-US" dirty="0"/>
              <a:t> thru 6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9:45 AM – Grade K</a:t>
            </a:r>
          </a:p>
          <a:p>
            <a:pPr lvl="2"/>
            <a:r>
              <a:rPr lang="en-US" dirty="0"/>
              <a:t>11:00 AM – Grade 1</a:t>
            </a:r>
          </a:p>
          <a:p>
            <a:pPr lvl="2"/>
            <a:r>
              <a:rPr lang="en-US" dirty="0"/>
              <a:t>12:30 PM – Grade PK</a:t>
            </a:r>
          </a:p>
        </p:txBody>
      </p:sp>
    </p:spTree>
    <p:extLst>
      <p:ext uri="{BB962C8B-B14F-4D97-AF65-F5344CB8AC3E}">
        <p14:creationId xmlns:p14="http://schemas.microsoft.com/office/powerpoint/2010/main" val="115101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69124-F841-A999-790B-58F220C73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Logistics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8E0BE-A7F5-E0BD-D280-1813942A5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Session Break-Down</a:t>
            </a:r>
          </a:p>
          <a:p>
            <a:pPr lvl="1"/>
            <a:r>
              <a:rPr lang="en-US" dirty="0"/>
              <a:t>Lessons follow the Play-Practice-Play that USYSA is currently practicing</a:t>
            </a:r>
          </a:p>
          <a:p>
            <a:pPr lvl="1"/>
            <a:r>
              <a:rPr lang="en-US" dirty="0"/>
              <a:t>We do have a Legacy coach on-site until 1pm, but not available for 2</a:t>
            </a:r>
            <a:r>
              <a:rPr lang="en-US" baseline="30000" dirty="0"/>
              <a:t>nd</a:t>
            </a:r>
            <a:r>
              <a:rPr lang="en-US" dirty="0"/>
              <a:t> grade.</a:t>
            </a:r>
          </a:p>
          <a:p>
            <a:r>
              <a:rPr lang="en-US" dirty="0"/>
              <a:t>Field Logistics</a:t>
            </a:r>
          </a:p>
          <a:p>
            <a:pPr lvl="1"/>
            <a:r>
              <a:rPr lang="en-US" dirty="0"/>
              <a:t>All fields at Plymouth Street Complex</a:t>
            </a:r>
          </a:p>
          <a:p>
            <a:pPr lvl="1"/>
            <a:r>
              <a:rPr lang="en-US" dirty="0"/>
              <a:t>PK through Grade 2 will play on Small Sided Fields</a:t>
            </a:r>
          </a:p>
          <a:p>
            <a:pPr lvl="1"/>
            <a:r>
              <a:rPr lang="en-US" dirty="0"/>
              <a:t>Note: Grade 2 will play on 7 v 7 fields (in the Spring – not Fall)</a:t>
            </a:r>
          </a:p>
          <a:p>
            <a:pPr lvl="1"/>
            <a:r>
              <a:rPr lang="en-US" dirty="0"/>
              <a:t>In-Town Co-ed 3-6 will play on 7v7 and 9 v 9 fields</a:t>
            </a:r>
          </a:p>
        </p:txBody>
      </p:sp>
    </p:spTree>
    <p:extLst>
      <p:ext uri="{BB962C8B-B14F-4D97-AF65-F5344CB8AC3E}">
        <p14:creationId xmlns:p14="http://schemas.microsoft.com/office/powerpoint/2010/main" val="3114724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0ECD4-D8A0-4684-9D7E-41F28CC84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Field Map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D41E0C-B31F-2E53-440F-4E99F92CB6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59" y="1349375"/>
            <a:ext cx="5691283" cy="3513138"/>
          </a:xfrm>
        </p:spPr>
      </p:pic>
    </p:spTree>
    <p:extLst>
      <p:ext uri="{BB962C8B-B14F-4D97-AF65-F5344CB8AC3E}">
        <p14:creationId xmlns:p14="http://schemas.microsoft.com/office/powerpoint/2010/main" val="2452194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901</Words>
  <Application>Microsoft Office PowerPoint</Application>
  <PresentationFormat>On-screen Show (16:9)</PresentationFormat>
  <Paragraphs>126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MYS Coaches Meeting</vt:lpstr>
      <vt:lpstr>Agenda</vt:lpstr>
      <vt:lpstr>Introductions: MYS Board of Directors and Support</vt:lpstr>
      <vt:lpstr>Age Group Coordinators (AGCs)</vt:lpstr>
      <vt:lpstr>Events</vt:lpstr>
      <vt:lpstr>Coach Requirements</vt:lpstr>
      <vt:lpstr>Basic Logistics</vt:lpstr>
      <vt:lpstr>Basic Logistics (cont.)</vt:lpstr>
      <vt:lpstr>Field Map</vt:lpstr>
      <vt:lpstr>Field Set Up</vt:lpstr>
      <vt:lpstr>Uniforms</vt:lpstr>
      <vt:lpstr>Equipment</vt:lpstr>
      <vt:lpstr>Zero Tolerance</vt:lpstr>
      <vt:lpstr>Covid19 – Requirements MYSA MYS Points of Contact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2017-07-17T12:09:00Z</dcterms:created>
  <dcterms:modified xsi:type="dcterms:W3CDTF">2022-09-01T02:27:47Z</dcterms:modified>
</cp:coreProperties>
</file>