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7053263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88" d="100"/>
          <a:sy n="88" d="100"/>
        </p:scale>
        <p:origin x="108" y="6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90014-B11A-433B-A9D2-2144284FD5FF}" type="datetimeFigureOut">
              <a:rPr lang="en-US" smtClean="0"/>
              <a:t>10/10/2018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FFD54-F424-47B5-A6A8-205AE8DBD8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048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90014-B11A-433B-A9D2-2144284FD5FF}" type="datetimeFigureOut">
              <a:rPr lang="en-US" smtClean="0"/>
              <a:t>10/10/2018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FFD54-F424-47B5-A6A8-205AE8DBD8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620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90014-B11A-433B-A9D2-2144284FD5FF}" type="datetimeFigureOut">
              <a:rPr lang="en-US" smtClean="0"/>
              <a:t>10/10/2018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FFD54-F424-47B5-A6A8-205AE8DBD8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853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90014-B11A-433B-A9D2-2144284FD5FF}" type="datetimeFigureOut">
              <a:rPr lang="en-US" smtClean="0"/>
              <a:t>10/10/2018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FFD54-F424-47B5-A6A8-205AE8DBD8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224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90014-B11A-433B-A9D2-2144284FD5FF}" type="datetimeFigureOut">
              <a:rPr lang="en-US" smtClean="0"/>
              <a:t>10/10/2018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FFD54-F424-47B5-A6A8-205AE8DBD8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143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90014-B11A-433B-A9D2-2144284FD5FF}" type="datetimeFigureOut">
              <a:rPr lang="en-US" smtClean="0"/>
              <a:t>10/10/2018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FFD54-F424-47B5-A6A8-205AE8DBD8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20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90014-B11A-433B-A9D2-2144284FD5FF}" type="datetimeFigureOut">
              <a:rPr lang="en-US" smtClean="0"/>
              <a:t>10/10/2018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FFD54-F424-47B5-A6A8-205AE8DBD8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933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90014-B11A-433B-A9D2-2144284FD5FF}" type="datetimeFigureOut">
              <a:rPr lang="en-US" smtClean="0"/>
              <a:t>10/10/2018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FFD54-F424-47B5-A6A8-205AE8DBD8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665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90014-B11A-433B-A9D2-2144284FD5FF}" type="datetimeFigureOut">
              <a:rPr lang="en-US" smtClean="0"/>
              <a:t>10/10/2018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FFD54-F424-47B5-A6A8-205AE8DBD8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53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90014-B11A-433B-A9D2-2144284FD5FF}" type="datetimeFigureOut">
              <a:rPr lang="en-US" smtClean="0"/>
              <a:t>10/10/2018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FFD54-F424-47B5-A6A8-205AE8DBD8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33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90014-B11A-433B-A9D2-2144284FD5FF}" type="datetimeFigureOut">
              <a:rPr lang="en-US" smtClean="0"/>
              <a:t>10/10/2018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FFD54-F424-47B5-A6A8-205AE8DBD8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441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D90014-B11A-433B-A9D2-2144284FD5FF}" type="datetimeFigureOut">
              <a:rPr lang="en-US" smtClean="0"/>
              <a:t>10/10/2018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BFFD54-F424-47B5-A6A8-205AE8DBD8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349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819400" y="85084"/>
            <a:ext cx="76501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         Sports Photography Package</a:t>
            </a:r>
          </a:p>
          <a:p>
            <a:r>
              <a:rPr lang="en-US" sz="3600" dirty="0" smtClean="0">
                <a:latin typeface="Monotype Corsiva" panose="03010101010201010101" pitchFamily="66" charset="0"/>
              </a:rPr>
              <a:t>             Ashley Marie Photography</a:t>
            </a:r>
            <a:endParaRPr lang="en-US" sz="3600" dirty="0">
              <a:latin typeface="Monotype Corsiva" panose="03010101010201010101" pitchFamily="66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30422" y="1285413"/>
            <a:ext cx="3107096" cy="230576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Package 1</a:t>
            </a:r>
          </a:p>
          <a:p>
            <a:pPr algn="ctr"/>
            <a:endParaRPr lang="en-US" dirty="0"/>
          </a:p>
          <a:p>
            <a:pPr marL="342900" indent="-342900" algn="ctr">
              <a:buAutoNum type="arabicParenBoth"/>
            </a:pPr>
            <a:r>
              <a:rPr lang="en-US" dirty="0" smtClean="0"/>
              <a:t>5x7 individual</a:t>
            </a:r>
          </a:p>
          <a:p>
            <a:pPr algn="ctr"/>
            <a:r>
              <a:rPr lang="en-US" dirty="0" smtClean="0"/>
              <a:t>(8) </a:t>
            </a:r>
            <a:r>
              <a:rPr lang="en-US" dirty="0" smtClean="0"/>
              <a:t>Wallets individual</a:t>
            </a:r>
          </a:p>
          <a:p>
            <a:pPr algn="ctr"/>
            <a:r>
              <a:rPr lang="en-US" dirty="0" smtClean="0"/>
              <a:t>$15.00</a:t>
            </a:r>
          </a:p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618653" y="1285413"/>
            <a:ext cx="3135086" cy="230576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Package 2</a:t>
            </a:r>
          </a:p>
          <a:p>
            <a:pPr algn="ctr"/>
            <a:endParaRPr lang="en-US" sz="2400" dirty="0"/>
          </a:p>
          <a:p>
            <a:pPr marL="457200" indent="-457200" algn="ctr">
              <a:buAutoNum type="arabicParenBoth"/>
            </a:pPr>
            <a:r>
              <a:rPr lang="en-US" dirty="0" smtClean="0"/>
              <a:t>8x10 individual</a:t>
            </a:r>
          </a:p>
          <a:p>
            <a:pPr algn="ctr"/>
            <a:r>
              <a:rPr lang="en-US" dirty="0" smtClean="0"/>
              <a:t>(2) 5x7 individual</a:t>
            </a:r>
          </a:p>
          <a:p>
            <a:pPr algn="ctr"/>
            <a:r>
              <a:rPr lang="en-US" dirty="0" smtClean="0"/>
              <a:t>(8) </a:t>
            </a:r>
            <a:r>
              <a:rPr lang="en-US" dirty="0" smtClean="0"/>
              <a:t>Wallets individual</a:t>
            </a:r>
          </a:p>
          <a:p>
            <a:pPr algn="ctr"/>
            <a:r>
              <a:rPr lang="en-US" dirty="0" smtClean="0"/>
              <a:t>$20.00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8388220" y="1285413"/>
            <a:ext cx="2911151" cy="230576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Package 3</a:t>
            </a:r>
          </a:p>
          <a:p>
            <a:pPr algn="ctr"/>
            <a:endParaRPr lang="en-US" dirty="0"/>
          </a:p>
          <a:p>
            <a:pPr marL="342900" indent="-342900" algn="ctr">
              <a:buAutoNum type="arabicParenBoth"/>
            </a:pPr>
            <a:r>
              <a:rPr lang="en-US" dirty="0" smtClean="0"/>
              <a:t>8x10 individual</a:t>
            </a:r>
          </a:p>
          <a:p>
            <a:pPr marL="342900" indent="-342900" algn="ctr">
              <a:buAutoNum type="arabicParenBoth"/>
            </a:pPr>
            <a:r>
              <a:rPr lang="en-US" dirty="0" smtClean="0"/>
              <a:t>5x7 individual</a:t>
            </a:r>
          </a:p>
          <a:p>
            <a:pPr algn="ctr"/>
            <a:r>
              <a:rPr lang="en-US" dirty="0" smtClean="0"/>
              <a:t>(8) </a:t>
            </a:r>
            <a:r>
              <a:rPr lang="en-US" dirty="0" smtClean="0"/>
              <a:t>Wallets</a:t>
            </a:r>
          </a:p>
          <a:p>
            <a:pPr marL="342900" indent="-342900" algn="ctr">
              <a:buAutoNum type="arabicParenBoth"/>
            </a:pPr>
            <a:r>
              <a:rPr lang="en-US" dirty="0" smtClean="0"/>
              <a:t>8x10 team photo</a:t>
            </a:r>
          </a:p>
          <a:p>
            <a:pPr algn="ctr"/>
            <a:r>
              <a:rPr lang="en-US" dirty="0" smtClean="0"/>
              <a:t>$25.00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802432" y="4271209"/>
            <a:ext cx="3135086" cy="230576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 smtClean="0"/>
          </a:p>
          <a:p>
            <a:pPr algn="ctr"/>
            <a:r>
              <a:rPr lang="en-US" sz="2400" dirty="0" smtClean="0"/>
              <a:t>Package 4</a:t>
            </a:r>
          </a:p>
          <a:p>
            <a:pPr algn="ctr"/>
            <a:endParaRPr lang="en-US" sz="2400" dirty="0"/>
          </a:p>
          <a:p>
            <a:pPr marL="342900" indent="-342900" algn="ctr">
              <a:buAutoNum type="arabicParenBoth"/>
            </a:pPr>
            <a:r>
              <a:rPr lang="en-US" dirty="0" smtClean="0"/>
              <a:t>5x7 individual</a:t>
            </a:r>
          </a:p>
          <a:p>
            <a:pPr algn="ctr"/>
            <a:r>
              <a:rPr lang="en-US" dirty="0" smtClean="0"/>
              <a:t>(8) </a:t>
            </a:r>
            <a:r>
              <a:rPr lang="en-US" dirty="0" smtClean="0"/>
              <a:t>Wallets individual</a:t>
            </a:r>
          </a:p>
          <a:p>
            <a:pPr marL="342900" indent="-342900" algn="ctr">
              <a:buAutoNum type="arabicParenBoth"/>
            </a:pPr>
            <a:r>
              <a:rPr lang="en-US" dirty="0" smtClean="0"/>
              <a:t>Memory mat </a:t>
            </a:r>
          </a:p>
          <a:p>
            <a:pPr algn="ctr"/>
            <a:r>
              <a:rPr lang="en-US" dirty="0" smtClean="0"/>
              <a:t>$20.00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4618653" y="4271209"/>
            <a:ext cx="3144416" cy="230576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A la Carte</a:t>
            </a:r>
          </a:p>
          <a:p>
            <a:pPr marL="342900" indent="-342900" algn="ctr">
              <a:buAutoNum type="arabicParenBoth"/>
            </a:pPr>
            <a:r>
              <a:rPr lang="en-US" dirty="0" smtClean="0"/>
              <a:t>Memory Mat </a:t>
            </a:r>
            <a:r>
              <a:rPr lang="en-US" smtClean="0"/>
              <a:t>$</a:t>
            </a:r>
            <a:r>
              <a:rPr lang="en-US" smtClean="0"/>
              <a:t>13.00</a:t>
            </a:r>
            <a:endParaRPr lang="en-US" dirty="0" smtClean="0"/>
          </a:p>
          <a:p>
            <a:pPr algn="ctr"/>
            <a:r>
              <a:rPr lang="en-US" dirty="0" smtClean="0"/>
              <a:t>(1) 5x7 individual $8.00</a:t>
            </a:r>
          </a:p>
          <a:p>
            <a:pPr algn="ctr"/>
            <a:r>
              <a:rPr lang="en-US" dirty="0" smtClean="0"/>
              <a:t>(1) 8x10 team photo $10.00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32548" y="3913021"/>
            <a:ext cx="322249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Players Name:</a:t>
            </a:r>
          </a:p>
          <a:p>
            <a:r>
              <a:rPr lang="en-US" dirty="0" smtClean="0"/>
              <a:t>__________________________</a:t>
            </a:r>
            <a:endParaRPr lang="en-US" dirty="0"/>
          </a:p>
          <a:p>
            <a:r>
              <a:rPr lang="en-US" dirty="0" err="1" smtClean="0"/>
              <a:t>CoachName</a:t>
            </a:r>
            <a:r>
              <a:rPr lang="en-US" dirty="0" smtClean="0"/>
              <a:t>:________________</a:t>
            </a:r>
          </a:p>
          <a:p>
            <a:r>
              <a:rPr lang="en-US" dirty="0" smtClean="0"/>
              <a:t>Package Number:____________</a:t>
            </a:r>
          </a:p>
          <a:p>
            <a:r>
              <a:rPr lang="en-US" dirty="0" smtClean="0"/>
              <a:t>Total Price:_________________</a:t>
            </a:r>
          </a:p>
          <a:p>
            <a:r>
              <a:rPr lang="en-US" sz="1200" dirty="0" smtClean="0"/>
              <a:t>Please make checks payable to Ashley Marie Photography</a:t>
            </a:r>
          </a:p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8232548" y="5725317"/>
            <a:ext cx="3222493" cy="8516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For Photographers Use only:</a:t>
            </a:r>
          </a:p>
          <a:p>
            <a:pPr algn="ctr"/>
            <a:r>
              <a:rPr lang="en-US" dirty="0" smtClean="0"/>
              <a:t>Numbers on Card _________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8661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114</Words>
  <Application>Microsoft Office PowerPoint</Application>
  <PresentationFormat>Widescreen</PresentationFormat>
  <Paragraphs>39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Monotype Corsiva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Eric</dc:creator>
  <cp:lastModifiedBy>Eric</cp:lastModifiedBy>
  <cp:revision>8</cp:revision>
  <cp:lastPrinted>2016-05-05T14:40:50Z</cp:lastPrinted>
  <dcterms:created xsi:type="dcterms:W3CDTF">2015-02-06T22:38:09Z</dcterms:created>
  <dcterms:modified xsi:type="dcterms:W3CDTF">2018-10-10T14:27:30Z</dcterms:modified>
</cp:coreProperties>
</file>