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8" r:id="rId3"/>
    <p:sldId id="259" r:id="rId4"/>
    <p:sldId id="26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2621" autoAdjust="0"/>
  </p:normalViewPr>
  <p:slideViewPr>
    <p:cSldViewPr snapToGrid="0">
      <p:cViewPr varScale="1">
        <p:scale>
          <a:sx n="82" d="100"/>
          <a:sy n="82" d="100"/>
        </p:scale>
        <p:origin x="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024C8-99EC-4AF5-A894-9D38B67B7A24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2D10D-10F5-4DCD-A0F6-EB3D5C4EB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9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2D10D-10F5-4DCD-A0F6-EB3D5C4EB9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2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Outline of actions players are typically capable of by age group</a:t>
            </a:r>
          </a:p>
          <a:p>
            <a:r>
              <a:rPr lang="en-US" dirty="0"/>
              <a:t>- Important to remember not to ask too much of the kids too early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2D10D-10F5-4DCD-A0F6-EB3D5C4EB9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7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8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812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23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6920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75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8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1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7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61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8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0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7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4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27B89-8A34-4753-8479-90861E256AA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8D1435-7399-43AB-98BA-80303B907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5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4661" y="300921"/>
            <a:ext cx="111177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baseline="0" dirty="0">
                <a:solidFill>
                  <a:srgbClr val="000000"/>
                </a:solidFill>
                <a:latin typeface="USSF 90 Min Display Black"/>
              </a:rPr>
              <a:t>U.S. SOCCER GRASSROOTS PLAYER DEVELOPMENT PHILOSOPHY </a:t>
            </a:r>
            <a:endParaRPr lang="en-US" sz="2400" b="0" i="0" u="none" strike="noStrike" baseline="0" dirty="0">
              <a:solidFill>
                <a:srgbClr val="000000"/>
              </a:solidFill>
              <a:latin typeface="USSF 90 Min Display Black"/>
            </a:endParaRPr>
          </a:p>
          <a:p>
            <a:pPr algn="ctr"/>
            <a:r>
              <a:rPr lang="en-US" b="1" i="0" u="none" strike="noStrike" baseline="0" dirty="0">
                <a:solidFill>
                  <a:srgbClr val="000000"/>
                </a:solidFill>
                <a:latin typeface="USSF 90 Min Display Bold"/>
              </a:rPr>
              <a:t>At the grassroots level, children learn and develop to their full potential through game-like experiences in an enjoyable environment which supports individual growth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4662" y="1441927"/>
            <a:ext cx="54364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>
                <a:solidFill>
                  <a:srgbClr val="000000"/>
                </a:solidFill>
                <a:latin typeface="USSF 90 Min Display Black"/>
              </a:rPr>
              <a:t>PHASE 1: DELIBERATE PLAY </a:t>
            </a:r>
          </a:p>
          <a:p>
            <a:r>
              <a:rPr lang="en-US" u="sng" dirty="0">
                <a:solidFill>
                  <a:srgbClr val="000000"/>
                </a:solidFill>
                <a:latin typeface="USSF 90 Min Display Black"/>
              </a:rPr>
              <a:t>Players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USSF 90 Min Display Black"/>
              </a:rPr>
              <a:t>	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Small Sided Games (2v2, 3v3, 4v4)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Frequent touches on the ball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Get kids started as soon as they arrive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Game like activities support decision making</a:t>
            </a:r>
          </a:p>
          <a:p>
            <a:r>
              <a:rPr lang="en-US" u="sng" dirty="0">
                <a:solidFill>
                  <a:srgbClr val="000000"/>
                </a:solidFill>
                <a:latin typeface="USSF 90 Min Display Black"/>
              </a:rPr>
              <a:t>Coaches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Use of freezes to fine tune the activity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Key Words to stimulate player actions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Use water breaks for guided questions – let the kids come up with the solutions if possible </a:t>
            </a:r>
          </a:p>
          <a:p>
            <a:r>
              <a:rPr lang="en-US" dirty="0">
                <a:solidFill>
                  <a:srgbClr val="000000"/>
                </a:solidFill>
                <a:latin typeface="USSF 90 Min Display Black"/>
              </a:rPr>
              <a:t>   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latin typeface="USSF 90 Min Display Black"/>
            </a:endParaRPr>
          </a:p>
          <a:p>
            <a:r>
              <a:rPr lang="en-US" dirty="0">
                <a:solidFill>
                  <a:srgbClr val="000000"/>
                </a:solidFill>
                <a:latin typeface="USSF 90 Min Display Black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6073512" y="1486897"/>
            <a:ext cx="57986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>
                <a:solidFill>
                  <a:srgbClr val="000000"/>
                </a:solidFill>
                <a:latin typeface="USSF 90 Min Display Black"/>
              </a:rPr>
              <a:t>PHASE 2: PRACTICE SESSION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USSF 90 Min Display Black"/>
              </a:rPr>
              <a:t>	</a:t>
            </a:r>
          </a:p>
          <a:p>
            <a:r>
              <a:rPr lang="en-US" u="sng" dirty="0">
                <a:solidFill>
                  <a:srgbClr val="000000"/>
                </a:solidFill>
                <a:latin typeface="USSF 90 Min Display Black"/>
              </a:rPr>
              <a:t>Coaches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Choose the session based on reflection of previous game / practice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Session is specific to Phase of the Game and Area of the Field.  Stick to coaching that phase of the game, rotate players so everyone gets coached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Session should be game like and reinforce the themes from deliberate play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Alter difficulty level based on what you see  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0000"/>
                </a:solidFill>
                <a:latin typeface="USSF 90 Min Display Black"/>
              </a:rPr>
              <a:t>Phase rotation practice to practice (offense vs defense) </a:t>
            </a:r>
          </a:p>
        </p:txBody>
      </p:sp>
      <p:sp>
        <p:nvSpPr>
          <p:cNvPr id="9" name="Rectangle 8"/>
          <p:cNvSpPr/>
          <p:nvPr/>
        </p:nvSpPr>
        <p:spPr>
          <a:xfrm>
            <a:off x="3242088" y="4979849"/>
            <a:ext cx="9079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>
                <a:solidFill>
                  <a:srgbClr val="000000"/>
                </a:solidFill>
                <a:latin typeface="USSF 90 Min Display Black"/>
              </a:rPr>
              <a:t>PHASE 3: SECOND PLAY</a:t>
            </a:r>
          </a:p>
          <a:p>
            <a:r>
              <a:rPr lang="en-US" dirty="0">
                <a:solidFill>
                  <a:srgbClr val="000000"/>
                </a:solidFill>
                <a:latin typeface="USSF 90 Min Display Black"/>
              </a:rPr>
              <a:t>- Coaches observe . . . Are the skills learned in practice being applied to the game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21110" y="5796493"/>
            <a:ext cx="8209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USSF 90 Min Display Black"/>
                <a:sym typeface="Wingdings" panose="05000000000000000000" pitchFamily="2" charset="2"/>
              </a:rPr>
              <a:t> Session Goals, Player Actions, Key Qualities, Key Words, Guided Questions and Answers are all outlined on each MA Youth Soccer Session Plan.    </a:t>
            </a:r>
            <a:endParaRPr lang="en-US" dirty="0">
              <a:solidFill>
                <a:srgbClr val="000000"/>
              </a:solidFill>
              <a:latin typeface="USSF 90 Min Display Black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13" y="4761454"/>
            <a:ext cx="2110773" cy="204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8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48" y="558078"/>
            <a:ext cx="11137061" cy="56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3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52" y="808407"/>
            <a:ext cx="11497716" cy="12726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2" y="2086718"/>
            <a:ext cx="11490125" cy="406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9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52" y="1718441"/>
            <a:ext cx="11497716" cy="454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2" y="445794"/>
            <a:ext cx="11497716" cy="12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0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64" y="641627"/>
            <a:ext cx="10852337" cy="550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753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275</TotalTime>
  <Words>257</Words>
  <Application>Microsoft Office PowerPoint</Application>
  <PresentationFormat>Widescreen</PresentationFormat>
  <Paragraphs>29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Trebuchet MS</vt:lpstr>
      <vt:lpstr>USSF 90 Min Display Black</vt:lpstr>
      <vt:lpstr>USSF 90 Min Display Bold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Kyocera America,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McQuillan, Kenneth</dc:creator>
  <cp:lastModifiedBy>Katherine Reitz</cp:lastModifiedBy>
  <cp:revision>23</cp:revision>
  <dcterms:created xsi:type="dcterms:W3CDTF">2021-08-23T16:55:52Z</dcterms:created>
  <dcterms:modified xsi:type="dcterms:W3CDTF">2022-03-24T14:01:54Z</dcterms:modified>
</cp:coreProperties>
</file>