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2" d="100"/>
          <a:sy n="52" d="100"/>
        </p:scale>
        <p:origin x="66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10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7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4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1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34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5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8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2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7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03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25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65C4C-B04E-40E8-9EAD-5A28B1823B26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C7DBF-921D-4C54-BD09-C23217D48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67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669458" y="494562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RD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224116" y="494562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LD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669458" y="262029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RF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224116" y="262029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LF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892710" y="37829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CM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230762" y="49505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104968" y="37829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LM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440130" y="376083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RM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230762" y="262029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CF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230762" y="376083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63677" y="1843548"/>
            <a:ext cx="3274142" cy="48964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37819" y="1843547"/>
            <a:ext cx="3660268" cy="48964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9665109" y="493579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RD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8219767" y="493579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LD</a:t>
            </a:r>
            <a:endParaRPr lang="en-US" dirty="0"/>
          </a:p>
        </p:txBody>
      </p:sp>
      <p:sp>
        <p:nvSpPr>
          <p:cNvPr id="18" name="Oval 17"/>
          <p:cNvSpPr/>
          <p:nvPr/>
        </p:nvSpPr>
        <p:spPr>
          <a:xfrm>
            <a:off x="9633153" y="37829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RM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8205019" y="37829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LM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8888361" y="259325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CF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598087" y="1843563"/>
            <a:ext cx="3274142" cy="48964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760254" y="1858313"/>
            <a:ext cx="1277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2-1-2</a:t>
            </a:r>
            <a:endParaRPr lang="en-US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5049005" y="1893991"/>
            <a:ext cx="1277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1-3-1</a:t>
            </a:r>
            <a:endParaRPr lang="en-US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8728796" y="1893991"/>
            <a:ext cx="1277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2-2-1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2143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18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Kyocera America,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McQuillan, Kenneth</dc:creator>
  <cp:lastModifiedBy>McQuillan, Kenneth</cp:lastModifiedBy>
  <cp:revision>2</cp:revision>
  <dcterms:created xsi:type="dcterms:W3CDTF">2022-05-13T01:14:42Z</dcterms:created>
  <dcterms:modified xsi:type="dcterms:W3CDTF">2022-05-14T23:42:38Z</dcterms:modified>
</cp:coreProperties>
</file>