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2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70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BA9A2-2A69-476F-8019-34E7A0809A70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45987-E21F-40FD-82C7-B1C67F658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825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DC729-DD38-4242-A583-B4BA0EB9FC4C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33E4A-7893-4290-ACB7-65B83299FA5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Summary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133600"/>
            <a:ext cx="8534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Home Coach Email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76400"/>
            <a:ext cx="80772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Home Coach Options</a:t>
            </a: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524000"/>
            <a:ext cx="7391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Away Coach Email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600200"/>
            <a:ext cx="7543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Away Coach Choice</a:t>
            </a:r>
            <a:endParaRPr lang="en-U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447800"/>
            <a:ext cx="7620000" cy="4122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Approval Notice of Game Chg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219200"/>
            <a:ext cx="8534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30</Words>
  <Application>Microsoft Office PowerPoint</Application>
  <PresentationFormat>On-screen Show (4:3)</PresentationFormat>
  <Paragraphs>12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Rescheduling Summary</vt:lpstr>
      <vt:lpstr>Rescheduling Home Coach Email</vt:lpstr>
      <vt:lpstr>Rescheduling Home Coach Options</vt:lpstr>
      <vt:lpstr>Rescheduling Away Coach Email</vt:lpstr>
      <vt:lpstr>Rescheduling Away Coach Choice</vt:lpstr>
      <vt:lpstr>Final Approval Notice of Game Chg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Rescheduling Summary</dc:title>
  <dc:creator>User</dc:creator>
  <cp:lastModifiedBy>Andrew Venuti</cp:lastModifiedBy>
  <cp:revision>1</cp:revision>
  <dcterms:created xsi:type="dcterms:W3CDTF">2014-04-18T15:42:07Z</dcterms:created>
  <dcterms:modified xsi:type="dcterms:W3CDTF">2015-04-28T01:09:40Z</dcterms:modified>
</cp:coreProperties>
</file>