
<file path=[Content_Types].xml><?xml version="1.0" encoding="utf-8"?>
<Types xmlns="http://schemas.openxmlformats.org/package/2006/content-types">
  <Default Extension="xml" ContentType="application/xml"/>
  <Default Extension="jpeg" ContentType="image/jpeg"/>
  <Default Extension="png" ContentType="image/png"/>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4"/>
  </p:notesMasterIdLst>
  <p:sldIdLst>
    <p:sldId id="256" r:id="rId2"/>
    <p:sldId id="257" r:id="rId3"/>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11"/>
    <p:restoredTop sz="94674"/>
  </p:normalViewPr>
  <p:slideViewPr>
    <p:cSldViewPr snapToGrid="0" snapToObjects="1">
      <p:cViewPr varScale="1">
        <p:scale>
          <a:sx n="124" d="100"/>
          <a:sy n="124" d="100"/>
        </p:scale>
        <p:origin x="1824" y="168"/>
      </p:cViewPr>
      <p:guideLst>
        <p:guide orient="horz" pos="2160"/>
        <p:guide pos="2880"/>
      </p:guideLst>
    </p:cSldViewPr>
  </p:slideViewPr>
  <p:notesTextViewPr>
    <p:cViewPr>
      <p:scale>
        <a:sx n="100" d="100"/>
        <a:sy n="100" d="100"/>
      </p:scale>
      <p:origin x="0" y="0"/>
    </p:cViewPr>
  </p:notesTextViewPr>
  <p:notesViewPr>
    <p:cSldViewPr snapToGrid="0" snapToObjects="1">
      <p:cViewPr varScale="1">
        <p:scale>
          <a:sx n="99" d="100"/>
          <a:sy n="99" d="100"/>
        </p:scale>
        <p:origin x="4272" y="184"/>
      </p:cViewPr>
      <p:guideLst/>
    </p:cSldViewPr>
  </p:notesViewPr>
  <p:gridSpacing cx="76200" cy="76200"/>
</p:viewPr>
</file>

<file path=ppt/_rels/presentation.xml.rels><?xml version="1.0" encoding="UTF-8" standalone="yes"?>
<Relationships xmlns="http://schemas.openxmlformats.org/package/2006/relationships"><Relationship Id="rId3" Type="http://schemas.openxmlformats.org/officeDocument/2006/relationships/slide" Target="slides/slide2.xml"/><Relationship Id="rId4" Type="http://schemas.openxmlformats.org/officeDocument/2006/relationships/notesMaster" Target="notesMasters/notesMaster1.xml"/><Relationship Id="rId5" Type="http://schemas.openxmlformats.org/officeDocument/2006/relationships/presProps" Target="presProps.xml"/><Relationship Id="rId6" Type="http://schemas.openxmlformats.org/officeDocument/2006/relationships/viewProps" Target="viewProps.xml"/><Relationship Id="rId7" Type="http://schemas.openxmlformats.org/officeDocument/2006/relationships/theme" Target="theme/theme1.xml"/><Relationship Id="rId8" Type="http://schemas.openxmlformats.org/officeDocument/2006/relationships/tableStyles" Target="tableStyles.xml"/><Relationship Id="rId1" Type="http://schemas.openxmlformats.org/officeDocument/2006/relationships/slideMaster" Target="slideMasters/slideMaster1.xml"/><Relationship Id="rId2" Type="http://schemas.openxmlformats.org/officeDocument/2006/relationships/slide" Target="slides/slid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653B260-C21E-934D-B6ED-70D1E295CD5C}" type="datetimeFigureOut">
              <a:rPr lang="en-US" smtClean="0"/>
              <a:t>9/11/15</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081E2AB-8414-EB41-8BFD-9E4A6B547694}" type="slidenum">
              <a:rPr lang="en-US" smtClean="0"/>
              <a:t>‹#›</a:t>
            </a:fld>
            <a:endParaRPr lang="en-US"/>
          </a:p>
        </p:txBody>
      </p:sp>
    </p:spTree>
    <p:extLst>
      <p:ext uri="{BB962C8B-B14F-4D97-AF65-F5344CB8AC3E}">
        <p14:creationId xmlns:p14="http://schemas.microsoft.com/office/powerpoint/2010/main" val="34507533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024D9F2E-57DB-2943-A28B-AA96A64E0BD4}" type="datetimeFigureOut">
              <a:rPr lang="en-US" smtClean="0"/>
              <a:t>9/11/15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23283B8-B35D-2C44-BC6C-3A677C992F17}" type="slidenum">
              <a:rPr lang="en-US" smtClean="0"/>
              <a:t>‹#›</a:t>
            </a:fld>
            <a:endParaRPr lang="en-US"/>
          </a:p>
        </p:txBody>
      </p:sp>
    </p:spTree>
    <p:extLst>
      <p:ext uri="{BB962C8B-B14F-4D97-AF65-F5344CB8AC3E}">
        <p14:creationId xmlns:p14="http://schemas.microsoft.com/office/powerpoint/2010/main" val="306245591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024D9F2E-57DB-2943-A28B-AA96A64E0BD4}" type="datetimeFigureOut">
              <a:rPr lang="en-US" smtClean="0"/>
              <a:t>9/11/15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23283B8-B35D-2C44-BC6C-3A677C992F17}" type="slidenum">
              <a:rPr lang="en-US" smtClean="0"/>
              <a:t>‹#›</a:t>
            </a:fld>
            <a:endParaRPr lang="en-US"/>
          </a:p>
        </p:txBody>
      </p:sp>
    </p:spTree>
    <p:extLst>
      <p:ext uri="{BB962C8B-B14F-4D97-AF65-F5344CB8AC3E}">
        <p14:creationId xmlns:p14="http://schemas.microsoft.com/office/powerpoint/2010/main" val="216019080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024D9F2E-57DB-2943-A28B-AA96A64E0BD4}" type="datetimeFigureOut">
              <a:rPr lang="en-US" smtClean="0"/>
              <a:t>9/11/15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23283B8-B35D-2C44-BC6C-3A677C992F17}" type="slidenum">
              <a:rPr lang="en-US" smtClean="0"/>
              <a:t>‹#›</a:t>
            </a:fld>
            <a:endParaRPr lang="en-US"/>
          </a:p>
        </p:txBody>
      </p:sp>
    </p:spTree>
    <p:extLst>
      <p:ext uri="{BB962C8B-B14F-4D97-AF65-F5344CB8AC3E}">
        <p14:creationId xmlns:p14="http://schemas.microsoft.com/office/powerpoint/2010/main" val="145223697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024D9F2E-57DB-2943-A28B-AA96A64E0BD4}" type="datetimeFigureOut">
              <a:rPr lang="en-US" smtClean="0"/>
              <a:t>9/11/15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23283B8-B35D-2C44-BC6C-3A677C992F17}" type="slidenum">
              <a:rPr lang="en-US" smtClean="0"/>
              <a:t>‹#›</a:t>
            </a:fld>
            <a:endParaRPr lang="en-US"/>
          </a:p>
        </p:txBody>
      </p:sp>
    </p:spTree>
    <p:extLst>
      <p:ext uri="{BB962C8B-B14F-4D97-AF65-F5344CB8AC3E}">
        <p14:creationId xmlns:p14="http://schemas.microsoft.com/office/powerpoint/2010/main" val="238066746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024D9F2E-57DB-2943-A28B-AA96A64E0BD4}" type="datetimeFigureOut">
              <a:rPr lang="en-US" smtClean="0"/>
              <a:t>9/11/15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23283B8-B35D-2C44-BC6C-3A677C992F17}" type="slidenum">
              <a:rPr lang="en-US" smtClean="0"/>
              <a:t>‹#›</a:t>
            </a:fld>
            <a:endParaRPr lang="en-US"/>
          </a:p>
        </p:txBody>
      </p:sp>
    </p:spTree>
    <p:extLst>
      <p:ext uri="{BB962C8B-B14F-4D97-AF65-F5344CB8AC3E}">
        <p14:creationId xmlns:p14="http://schemas.microsoft.com/office/powerpoint/2010/main" val="398655330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024D9F2E-57DB-2943-A28B-AA96A64E0BD4}" type="datetimeFigureOut">
              <a:rPr lang="en-US" smtClean="0"/>
              <a:t>9/11/15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23283B8-B35D-2C44-BC6C-3A677C992F17}" type="slidenum">
              <a:rPr lang="en-US" smtClean="0"/>
              <a:t>‹#›</a:t>
            </a:fld>
            <a:endParaRPr lang="en-US"/>
          </a:p>
        </p:txBody>
      </p:sp>
    </p:spTree>
    <p:extLst>
      <p:ext uri="{BB962C8B-B14F-4D97-AF65-F5344CB8AC3E}">
        <p14:creationId xmlns:p14="http://schemas.microsoft.com/office/powerpoint/2010/main" val="239828114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024D9F2E-57DB-2943-A28B-AA96A64E0BD4}" type="datetimeFigureOut">
              <a:rPr lang="en-US" smtClean="0"/>
              <a:t>9/11/15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D23283B8-B35D-2C44-BC6C-3A677C992F17}" type="slidenum">
              <a:rPr lang="en-US" smtClean="0"/>
              <a:t>‹#›</a:t>
            </a:fld>
            <a:endParaRPr lang="en-US"/>
          </a:p>
        </p:txBody>
      </p:sp>
    </p:spTree>
    <p:extLst>
      <p:ext uri="{BB962C8B-B14F-4D97-AF65-F5344CB8AC3E}">
        <p14:creationId xmlns:p14="http://schemas.microsoft.com/office/powerpoint/2010/main" val="206028826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024D9F2E-57DB-2943-A28B-AA96A64E0BD4}" type="datetimeFigureOut">
              <a:rPr lang="en-US" smtClean="0"/>
              <a:t>9/11/15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D23283B8-B35D-2C44-BC6C-3A677C992F17}" type="slidenum">
              <a:rPr lang="en-US" smtClean="0"/>
              <a:t>‹#›</a:t>
            </a:fld>
            <a:endParaRPr lang="en-US"/>
          </a:p>
        </p:txBody>
      </p:sp>
    </p:spTree>
    <p:extLst>
      <p:ext uri="{BB962C8B-B14F-4D97-AF65-F5344CB8AC3E}">
        <p14:creationId xmlns:p14="http://schemas.microsoft.com/office/powerpoint/2010/main" val="175517125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24D9F2E-57DB-2943-A28B-AA96A64E0BD4}" type="datetimeFigureOut">
              <a:rPr lang="en-US" smtClean="0"/>
              <a:t>9/11/15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D23283B8-B35D-2C44-BC6C-3A677C992F17}" type="slidenum">
              <a:rPr lang="en-US" smtClean="0"/>
              <a:t>‹#›</a:t>
            </a:fld>
            <a:endParaRPr lang="en-US"/>
          </a:p>
        </p:txBody>
      </p:sp>
    </p:spTree>
    <p:extLst>
      <p:ext uri="{BB962C8B-B14F-4D97-AF65-F5344CB8AC3E}">
        <p14:creationId xmlns:p14="http://schemas.microsoft.com/office/powerpoint/2010/main" val="343834273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024D9F2E-57DB-2943-A28B-AA96A64E0BD4}" type="datetimeFigureOut">
              <a:rPr lang="en-US" smtClean="0"/>
              <a:t>9/11/15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23283B8-B35D-2C44-BC6C-3A677C992F17}" type="slidenum">
              <a:rPr lang="en-US" smtClean="0"/>
              <a:t>‹#›</a:t>
            </a:fld>
            <a:endParaRPr lang="en-US"/>
          </a:p>
        </p:txBody>
      </p:sp>
    </p:spTree>
    <p:extLst>
      <p:ext uri="{BB962C8B-B14F-4D97-AF65-F5344CB8AC3E}">
        <p14:creationId xmlns:p14="http://schemas.microsoft.com/office/powerpoint/2010/main" val="397062528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024D9F2E-57DB-2943-A28B-AA96A64E0BD4}" type="datetimeFigureOut">
              <a:rPr lang="en-US" smtClean="0"/>
              <a:t>9/11/15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23283B8-B35D-2C44-BC6C-3A677C992F17}" type="slidenum">
              <a:rPr lang="en-US" smtClean="0"/>
              <a:t>‹#›</a:t>
            </a:fld>
            <a:endParaRPr lang="en-US"/>
          </a:p>
        </p:txBody>
      </p:sp>
    </p:spTree>
    <p:extLst>
      <p:ext uri="{BB962C8B-B14F-4D97-AF65-F5344CB8AC3E}">
        <p14:creationId xmlns:p14="http://schemas.microsoft.com/office/powerpoint/2010/main" val="2754857766"/>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24D9F2E-57DB-2943-A28B-AA96A64E0BD4}" type="datetimeFigureOut">
              <a:rPr lang="en-US" smtClean="0"/>
              <a:t>9/11/15</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23283B8-B35D-2C44-BC6C-3A677C992F17}" type="slidenum">
              <a:rPr lang="en-US" smtClean="0"/>
              <a:t>‹#›</a:t>
            </a:fld>
            <a:endParaRPr lang="en-US"/>
          </a:p>
        </p:txBody>
      </p:sp>
    </p:spTree>
    <p:extLst>
      <p:ext uri="{BB962C8B-B14F-4D97-AF65-F5344CB8AC3E}">
        <p14:creationId xmlns:p14="http://schemas.microsoft.com/office/powerpoint/2010/main" val="281726124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4" Type="http://schemas.openxmlformats.org/officeDocument/2006/relationships/image" Target="../media/image3.png"/><Relationship Id="rId5" Type="http://schemas.openxmlformats.org/officeDocument/2006/relationships/image" Target="../media/image4.png"/><Relationship Id="rId6" Type="http://schemas.openxmlformats.org/officeDocument/2006/relationships/image" Target="../media/image5.png"/><Relationship Id="rId7" Type="http://schemas.openxmlformats.org/officeDocument/2006/relationships/image" Target="../media/image6.png"/><Relationship Id="rId1" Type="http://schemas.openxmlformats.org/officeDocument/2006/relationships/slideLayout" Target="../slideLayouts/slideLayout1.xml"/><Relationship Id="rId2" Type="http://schemas.openxmlformats.org/officeDocument/2006/relationships/image" Target="../media/image1.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Combat"/>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929559" y="92440"/>
            <a:ext cx="2930776" cy="221326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5" name="Picture 4" descr="Red Light Green Light"/>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929558" y="2418783"/>
            <a:ext cx="2930776" cy="2208756"/>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6" name="Picture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666525" y="92440"/>
            <a:ext cx="2947911" cy="2213259"/>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7" name="Picture 6" descr="Follow"/>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666525" y="2410430"/>
            <a:ext cx="2935873" cy="2217109"/>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8" name="Picture 7" descr="Megs"/>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678563" y="4640891"/>
            <a:ext cx="2935873" cy="2217109"/>
          </a:xfrm>
          <a:prstGeom prst="rect">
            <a:avLst/>
          </a:prstGeom>
        </p:spPr>
      </p:pic>
      <p:pic>
        <p:nvPicPr>
          <p:cNvPr id="9" name="Picture 8"/>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929558" y="4640891"/>
            <a:ext cx="2930272" cy="2212880"/>
          </a:xfrm>
          <a:prstGeom prst="rect">
            <a:avLst/>
          </a:prstGeom>
        </p:spPr>
      </p:pic>
      <p:sp>
        <p:nvSpPr>
          <p:cNvPr id="10" name="TextBox 9"/>
          <p:cNvSpPr txBox="1"/>
          <p:nvPr/>
        </p:nvSpPr>
        <p:spPr>
          <a:xfrm>
            <a:off x="0" y="1068861"/>
            <a:ext cx="1546527" cy="369332"/>
          </a:xfrm>
          <a:prstGeom prst="rect">
            <a:avLst/>
          </a:prstGeom>
          <a:noFill/>
        </p:spPr>
        <p:txBody>
          <a:bodyPr wrap="square" rtlCol="0">
            <a:spAutoFit/>
          </a:bodyPr>
          <a:lstStyle/>
          <a:p>
            <a:r>
              <a:rPr lang="en-US" dirty="0" smtClean="0"/>
              <a:t>	Lead</a:t>
            </a:r>
            <a:endParaRPr lang="en-US" dirty="0"/>
          </a:p>
        </p:txBody>
      </p:sp>
      <p:sp>
        <p:nvSpPr>
          <p:cNvPr id="11" name="TextBox 10"/>
          <p:cNvSpPr txBox="1"/>
          <p:nvPr/>
        </p:nvSpPr>
        <p:spPr>
          <a:xfrm>
            <a:off x="352055" y="3344905"/>
            <a:ext cx="805141" cy="369332"/>
          </a:xfrm>
          <a:prstGeom prst="rect">
            <a:avLst/>
          </a:prstGeom>
          <a:noFill/>
        </p:spPr>
        <p:txBody>
          <a:bodyPr wrap="none" rtlCol="0">
            <a:spAutoFit/>
          </a:bodyPr>
          <a:lstStyle/>
          <a:p>
            <a:r>
              <a:rPr lang="en-US" dirty="0" smtClean="0"/>
              <a:t>Follow</a:t>
            </a:r>
            <a:endParaRPr lang="en-US" dirty="0"/>
          </a:p>
        </p:txBody>
      </p:sp>
      <p:sp>
        <p:nvSpPr>
          <p:cNvPr id="12" name="TextBox 11"/>
          <p:cNvSpPr txBox="1"/>
          <p:nvPr/>
        </p:nvSpPr>
        <p:spPr>
          <a:xfrm>
            <a:off x="180762" y="5565989"/>
            <a:ext cx="1190838" cy="369332"/>
          </a:xfrm>
          <a:prstGeom prst="rect">
            <a:avLst/>
          </a:prstGeom>
          <a:noFill/>
        </p:spPr>
        <p:txBody>
          <a:bodyPr wrap="none" rtlCol="0">
            <a:spAutoFit/>
          </a:bodyPr>
          <a:lstStyle/>
          <a:p>
            <a:r>
              <a:rPr lang="en-US" dirty="0" smtClean="0"/>
              <a:t>Freeze Tag</a:t>
            </a:r>
            <a:endParaRPr lang="en-US" dirty="0"/>
          </a:p>
        </p:txBody>
      </p:sp>
      <p:sp>
        <p:nvSpPr>
          <p:cNvPr id="13" name="TextBox 12"/>
          <p:cNvSpPr txBox="1"/>
          <p:nvPr/>
        </p:nvSpPr>
        <p:spPr>
          <a:xfrm>
            <a:off x="4733674" y="5565989"/>
            <a:ext cx="1086017" cy="369332"/>
          </a:xfrm>
          <a:prstGeom prst="rect">
            <a:avLst/>
          </a:prstGeom>
          <a:noFill/>
        </p:spPr>
        <p:txBody>
          <a:bodyPr wrap="none" rtlCol="0">
            <a:spAutoFit/>
          </a:bodyPr>
          <a:lstStyle/>
          <a:p>
            <a:r>
              <a:rPr lang="en-US" dirty="0" smtClean="0"/>
              <a:t>4 Corners</a:t>
            </a:r>
          </a:p>
        </p:txBody>
      </p:sp>
      <p:sp>
        <p:nvSpPr>
          <p:cNvPr id="14" name="TextBox 13"/>
          <p:cNvSpPr txBox="1"/>
          <p:nvPr/>
        </p:nvSpPr>
        <p:spPr>
          <a:xfrm>
            <a:off x="4747437" y="3067906"/>
            <a:ext cx="1056700" cy="646331"/>
          </a:xfrm>
          <a:prstGeom prst="rect">
            <a:avLst/>
          </a:prstGeom>
          <a:noFill/>
        </p:spPr>
        <p:txBody>
          <a:bodyPr wrap="none" rtlCol="0">
            <a:spAutoFit/>
          </a:bodyPr>
          <a:lstStyle/>
          <a:p>
            <a:r>
              <a:rPr lang="en-US" dirty="0" smtClean="0"/>
              <a:t>Sharks &amp;</a:t>
            </a:r>
          </a:p>
          <a:p>
            <a:r>
              <a:rPr lang="en-US" dirty="0" smtClean="0"/>
              <a:t>Minnows</a:t>
            </a:r>
            <a:endParaRPr lang="en-US" dirty="0"/>
          </a:p>
        </p:txBody>
      </p:sp>
      <p:sp>
        <p:nvSpPr>
          <p:cNvPr id="15" name="TextBox 14"/>
          <p:cNvSpPr txBox="1"/>
          <p:nvPr/>
        </p:nvSpPr>
        <p:spPr>
          <a:xfrm>
            <a:off x="4747437" y="1068861"/>
            <a:ext cx="928459" cy="369332"/>
          </a:xfrm>
          <a:prstGeom prst="rect">
            <a:avLst/>
          </a:prstGeom>
          <a:noFill/>
        </p:spPr>
        <p:txBody>
          <a:bodyPr wrap="none" rtlCol="0">
            <a:spAutoFit/>
          </a:bodyPr>
          <a:lstStyle/>
          <a:p>
            <a:r>
              <a:rPr lang="en-US" dirty="0" smtClean="0"/>
              <a:t>Combat</a:t>
            </a:r>
          </a:p>
        </p:txBody>
      </p:sp>
    </p:spTree>
    <p:extLst>
      <p:ext uri="{BB962C8B-B14F-4D97-AF65-F5344CB8AC3E}">
        <p14:creationId xmlns:p14="http://schemas.microsoft.com/office/powerpoint/2010/main" val="230458736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Week 1</a:t>
            </a:r>
            <a:endParaRPr lang="en-US" dirty="0"/>
          </a:p>
        </p:txBody>
      </p:sp>
      <p:sp>
        <p:nvSpPr>
          <p:cNvPr id="3" name="Content Placeholder 2"/>
          <p:cNvSpPr>
            <a:spLocks noGrp="1"/>
          </p:cNvSpPr>
          <p:nvPr>
            <p:ph idx="1"/>
          </p:nvPr>
        </p:nvSpPr>
        <p:spPr>
          <a:xfrm>
            <a:off x="457200" y="1285753"/>
            <a:ext cx="8229600" cy="5252769"/>
          </a:xfrm>
        </p:spPr>
        <p:txBody>
          <a:bodyPr>
            <a:normAutofit fontScale="92500" lnSpcReduction="10000"/>
          </a:bodyPr>
          <a:lstStyle/>
          <a:p>
            <a:pPr marL="0" indent="0" algn="ctr">
              <a:buNone/>
            </a:pPr>
            <a:r>
              <a:rPr lang="en-US" sz="2400" dirty="0" smtClean="0"/>
              <a:t>Try to get through at least 3-4 games before </a:t>
            </a:r>
          </a:p>
          <a:p>
            <a:pPr marL="0" indent="0" algn="ctr">
              <a:buNone/>
            </a:pPr>
            <a:r>
              <a:rPr lang="en-US" sz="2400" dirty="0" smtClean="0"/>
              <a:t>scrimmage (last 30 minutes) </a:t>
            </a:r>
          </a:p>
          <a:p>
            <a:endParaRPr lang="en-US" sz="2000" dirty="0" smtClean="0"/>
          </a:p>
          <a:p>
            <a:r>
              <a:rPr lang="en-US" sz="2000" dirty="0" smtClean="0"/>
              <a:t>Lead – player 1 with ball leads player 2 without follows</a:t>
            </a:r>
          </a:p>
          <a:p>
            <a:r>
              <a:rPr lang="en-US" sz="2000" dirty="0" smtClean="0"/>
              <a:t>Follow – player 1 without ball leads player 2 with ball follows</a:t>
            </a:r>
          </a:p>
          <a:p>
            <a:r>
              <a:rPr lang="en-US" sz="2000" dirty="0" smtClean="0"/>
              <a:t>Freeze Tag – 1 Player is “it”, when other players are tagged by “it” they are frozen with legs spread and ball above head. To unfreeze, player must pass ball between legs</a:t>
            </a:r>
          </a:p>
          <a:p>
            <a:r>
              <a:rPr lang="en-US" sz="2000" dirty="0" smtClean="0"/>
              <a:t>Combat – 2 teams, coach tosses ball out players must get ball back to coach</a:t>
            </a:r>
          </a:p>
          <a:p>
            <a:r>
              <a:rPr lang="en-US" sz="2000" dirty="0" smtClean="0"/>
              <a:t>Sharks &amp; Minnows – Players must get from one end of the grid to the other and not get tagged. If tagged they become “Seaweed” and stand still and can tag players, which they become seaweed if tagged</a:t>
            </a:r>
          </a:p>
          <a:p>
            <a:r>
              <a:rPr lang="en-US" sz="2000" dirty="0" smtClean="0"/>
              <a:t>4 Corners – In a 15x15 grid, make 3x3 boxes at the corners. Place balls in the middle (6-8 balls). One player in each box is allowed to leave their box and bring a ball back to their box. They can take a ball from the middle or a ball from someone else’s box. Players in box can not block players from getting </a:t>
            </a:r>
            <a:r>
              <a:rPr lang="en-US" sz="2000" smtClean="0"/>
              <a:t>a ball</a:t>
            </a:r>
            <a:endParaRPr lang="en-US" sz="2000" dirty="0" smtClean="0"/>
          </a:p>
          <a:p>
            <a:endParaRPr lang="en-US" dirty="0" smtClean="0"/>
          </a:p>
          <a:p>
            <a:endParaRPr lang="en-US" dirty="0"/>
          </a:p>
        </p:txBody>
      </p:sp>
    </p:spTree>
    <p:extLst>
      <p:ext uri="{BB962C8B-B14F-4D97-AF65-F5344CB8AC3E}">
        <p14:creationId xmlns:p14="http://schemas.microsoft.com/office/powerpoint/2010/main" val="2719001419"/>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48</TotalTime>
  <Words>216</Words>
  <Application>Microsoft Macintosh PowerPoint</Application>
  <PresentationFormat>On-screen Show (4:3)</PresentationFormat>
  <Paragraphs>17</Paragraphs>
  <Slides>2</Slides>
  <Notes>0</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2</vt:i4>
      </vt:variant>
    </vt:vector>
  </HeadingPairs>
  <TitlesOfParts>
    <vt:vector size="5" baseType="lpstr">
      <vt:lpstr>Arial</vt:lpstr>
      <vt:lpstr>Calibri</vt:lpstr>
      <vt:lpstr>Office Theme</vt:lpstr>
      <vt:lpstr>PowerPoint Presentation</vt:lpstr>
      <vt:lpstr>Week 1</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Daniel Hansen</dc:creator>
  <cp:lastModifiedBy>Shafton, Brad</cp:lastModifiedBy>
  <cp:revision>7</cp:revision>
  <dcterms:created xsi:type="dcterms:W3CDTF">2015-09-04T18:58:29Z</dcterms:created>
  <dcterms:modified xsi:type="dcterms:W3CDTF">2015-09-12T01:07:08Z</dcterms:modified>
</cp:coreProperties>
</file>