
<file path=[Content_Types].xml><?xml version="1.0" encoding="utf-8"?>
<Types xmlns="http://schemas.openxmlformats.org/package/2006/content-types">
  <Default Extension="xml" ContentType="application/xml"/>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6" r:id="rId3"/>
    <p:sldId id="258" r:id="rId4"/>
    <p:sldId id="259" r:id="rId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3" d="100"/>
          <a:sy n="83" d="100"/>
        </p:scale>
        <p:origin x="-1832" y="-10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printerSettings" Target="printerSettings/printerSettings1.bin"/><Relationship Id="rId7" Type="http://schemas.openxmlformats.org/officeDocument/2006/relationships/presProps" Target="presProps.xml"/><Relationship Id="rId8" Type="http://schemas.openxmlformats.org/officeDocument/2006/relationships/viewProps" Target="viewProps.xml"/><Relationship Id="rId9" Type="http://schemas.openxmlformats.org/officeDocument/2006/relationships/theme" Target="theme/theme1.xml"/><Relationship Id="rId10"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54F5641-718A-A54F-807E-E8CB0AAE1EF6}" type="datetimeFigureOut">
              <a:rPr lang="en-US" smtClean="0"/>
              <a:t>9/28/15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C29044-F630-334C-881B-B803825D2D91}" type="slidenum">
              <a:rPr lang="en-US" smtClean="0"/>
              <a:t>‹#›</a:t>
            </a:fld>
            <a:endParaRPr lang="en-US"/>
          </a:p>
        </p:txBody>
      </p:sp>
    </p:spTree>
    <p:extLst>
      <p:ext uri="{BB962C8B-B14F-4D97-AF65-F5344CB8AC3E}">
        <p14:creationId xmlns:p14="http://schemas.microsoft.com/office/powerpoint/2010/main" val="30992415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4F5641-718A-A54F-807E-E8CB0AAE1EF6}" type="datetimeFigureOut">
              <a:rPr lang="en-US" smtClean="0"/>
              <a:t>9/28/15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C29044-F630-334C-881B-B803825D2D91}" type="slidenum">
              <a:rPr lang="en-US" smtClean="0"/>
              <a:t>‹#›</a:t>
            </a:fld>
            <a:endParaRPr lang="en-US"/>
          </a:p>
        </p:txBody>
      </p:sp>
    </p:spTree>
    <p:extLst>
      <p:ext uri="{BB962C8B-B14F-4D97-AF65-F5344CB8AC3E}">
        <p14:creationId xmlns:p14="http://schemas.microsoft.com/office/powerpoint/2010/main" val="192011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4F5641-718A-A54F-807E-E8CB0AAE1EF6}" type="datetimeFigureOut">
              <a:rPr lang="en-US" smtClean="0"/>
              <a:t>9/28/15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C29044-F630-334C-881B-B803825D2D91}" type="slidenum">
              <a:rPr lang="en-US" smtClean="0"/>
              <a:t>‹#›</a:t>
            </a:fld>
            <a:endParaRPr lang="en-US"/>
          </a:p>
        </p:txBody>
      </p:sp>
    </p:spTree>
    <p:extLst>
      <p:ext uri="{BB962C8B-B14F-4D97-AF65-F5344CB8AC3E}">
        <p14:creationId xmlns:p14="http://schemas.microsoft.com/office/powerpoint/2010/main" val="4192855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4F5641-718A-A54F-807E-E8CB0AAE1EF6}" type="datetimeFigureOut">
              <a:rPr lang="en-US" smtClean="0"/>
              <a:t>9/28/15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C29044-F630-334C-881B-B803825D2D91}" type="slidenum">
              <a:rPr lang="en-US" smtClean="0"/>
              <a:t>‹#›</a:t>
            </a:fld>
            <a:endParaRPr lang="en-US"/>
          </a:p>
        </p:txBody>
      </p:sp>
    </p:spTree>
    <p:extLst>
      <p:ext uri="{BB962C8B-B14F-4D97-AF65-F5344CB8AC3E}">
        <p14:creationId xmlns:p14="http://schemas.microsoft.com/office/powerpoint/2010/main" val="11229061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54F5641-718A-A54F-807E-E8CB0AAE1EF6}" type="datetimeFigureOut">
              <a:rPr lang="en-US" smtClean="0"/>
              <a:t>9/28/15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C29044-F630-334C-881B-B803825D2D91}" type="slidenum">
              <a:rPr lang="en-US" smtClean="0"/>
              <a:t>‹#›</a:t>
            </a:fld>
            <a:endParaRPr lang="en-US"/>
          </a:p>
        </p:txBody>
      </p:sp>
    </p:spTree>
    <p:extLst>
      <p:ext uri="{BB962C8B-B14F-4D97-AF65-F5344CB8AC3E}">
        <p14:creationId xmlns:p14="http://schemas.microsoft.com/office/powerpoint/2010/main" val="42404065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54F5641-718A-A54F-807E-E8CB0AAE1EF6}" type="datetimeFigureOut">
              <a:rPr lang="en-US" smtClean="0"/>
              <a:t>9/28/15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C29044-F630-334C-881B-B803825D2D91}" type="slidenum">
              <a:rPr lang="en-US" smtClean="0"/>
              <a:t>‹#›</a:t>
            </a:fld>
            <a:endParaRPr lang="en-US"/>
          </a:p>
        </p:txBody>
      </p:sp>
    </p:spTree>
    <p:extLst>
      <p:ext uri="{BB962C8B-B14F-4D97-AF65-F5344CB8AC3E}">
        <p14:creationId xmlns:p14="http://schemas.microsoft.com/office/powerpoint/2010/main" val="19016955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54F5641-718A-A54F-807E-E8CB0AAE1EF6}" type="datetimeFigureOut">
              <a:rPr lang="en-US" smtClean="0"/>
              <a:t>9/28/15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DC29044-F630-334C-881B-B803825D2D91}" type="slidenum">
              <a:rPr lang="en-US" smtClean="0"/>
              <a:t>‹#›</a:t>
            </a:fld>
            <a:endParaRPr lang="en-US"/>
          </a:p>
        </p:txBody>
      </p:sp>
    </p:spTree>
    <p:extLst>
      <p:ext uri="{BB962C8B-B14F-4D97-AF65-F5344CB8AC3E}">
        <p14:creationId xmlns:p14="http://schemas.microsoft.com/office/powerpoint/2010/main" val="3610621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54F5641-718A-A54F-807E-E8CB0AAE1EF6}" type="datetimeFigureOut">
              <a:rPr lang="en-US" smtClean="0"/>
              <a:t>9/28/15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DC29044-F630-334C-881B-B803825D2D91}" type="slidenum">
              <a:rPr lang="en-US" smtClean="0"/>
              <a:t>‹#›</a:t>
            </a:fld>
            <a:endParaRPr lang="en-US"/>
          </a:p>
        </p:txBody>
      </p:sp>
    </p:spTree>
    <p:extLst>
      <p:ext uri="{BB962C8B-B14F-4D97-AF65-F5344CB8AC3E}">
        <p14:creationId xmlns:p14="http://schemas.microsoft.com/office/powerpoint/2010/main" val="8812069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4F5641-718A-A54F-807E-E8CB0AAE1EF6}" type="datetimeFigureOut">
              <a:rPr lang="en-US" smtClean="0"/>
              <a:t>9/28/15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DC29044-F630-334C-881B-B803825D2D91}" type="slidenum">
              <a:rPr lang="en-US" smtClean="0"/>
              <a:t>‹#›</a:t>
            </a:fld>
            <a:endParaRPr lang="en-US"/>
          </a:p>
        </p:txBody>
      </p:sp>
    </p:spTree>
    <p:extLst>
      <p:ext uri="{BB962C8B-B14F-4D97-AF65-F5344CB8AC3E}">
        <p14:creationId xmlns:p14="http://schemas.microsoft.com/office/powerpoint/2010/main" val="5190487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54F5641-718A-A54F-807E-E8CB0AAE1EF6}" type="datetimeFigureOut">
              <a:rPr lang="en-US" smtClean="0"/>
              <a:t>9/28/15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C29044-F630-334C-881B-B803825D2D91}" type="slidenum">
              <a:rPr lang="en-US" smtClean="0"/>
              <a:t>‹#›</a:t>
            </a:fld>
            <a:endParaRPr lang="en-US"/>
          </a:p>
        </p:txBody>
      </p:sp>
    </p:spTree>
    <p:extLst>
      <p:ext uri="{BB962C8B-B14F-4D97-AF65-F5344CB8AC3E}">
        <p14:creationId xmlns:p14="http://schemas.microsoft.com/office/powerpoint/2010/main" val="21600430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54F5641-718A-A54F-807E-E8CB0AAE1EF6}" type="datetimeFigureOut">
              <a:rPr lang="en-US" smtClean="0"/>
              <a:t>9/28/15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C29044-F630-334C-881B-B803825D2D91}" type="slidenum">
              <a:rPr lang="en-US" smtClean="0"/>
              <a:t>‹#›</a:t>
            </a:fld>
            <a:endParaRPr lang="en-US"/>
          </a:p>
        </p:txBody>
      </p:sp>
    </p:spTree>
    <p:extLst>
      <p:ext uri="{BB962C8B-B14F-4D97-AF65-F5344CB8AC3E}">
        <p14:creationId xmlns:p14="http://schemas.microsoft.com/office/powerpoint/2010/main" val="237943492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4F5641-718A-A54F-807E-E8CB0AAE1EF6}" type="datetimeFigureOut">
              <a:rPr lang="en-US" smtClean="0"/>
              <a:t>9/28/15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C29044-F630-334C-881B-B803825D2D91}" type="slidenum">
              <a:rPr lang="en-US" smtClean="0"/>
              <a:t>‹#›</a:t>
            </a:fld>
            <a:endParaRPr lang="en-US"/>
          </a:p>
        </p:txBody>
      </p:sp>
    </p:spTree>
    <p:extLst>
      <p:ext uri="{BB962C8B-B14F-4D97-AF65-F5344CB8AC3E}">
        <p14:creationId xmlns:p14="http://schemas.microsoft.com/office/powerpoint/2010/main" val="12593413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6.png"/><Relationship Id="rId8" Type="http://schemas.openxmlformats.org/officeDocument/2006/relationships/image" Target="../media/image7.png"/><Relationship Id="rId9" Type="http://schemas.openxmlformats.org/officeDocument/2006/relationships/image" Target="../media/image8.png"/><Relationship Id="rId10" Type="http://schemas.openxmlformats.org/officeDocument/2006/relationships/image" Target="../media/image9.png"/><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Week 3 </a:t>
            </a:r>
            <a:endParaRPr lang="en-US" dirty="0"/>
          </a:p>
        </p:txBody>
      </p:sp>
      <p:sp>
        <p:nvSpPr>
          <p:cNvPr id="3" name="Content Placeholder 2"/>
          <p:cNvSpPr>
            <a:spLocks noGrp="1"/>
          </p:cNvSpPr>
          <p:nvPr>
            <p:ph idx="1"/>
          </p:nvPr>
        </p:nvSpPr>
        <p:spPr/>
        <p:txBody>
          <a:bodyPr/>
          <a:lstStyle/>
          <a:p>
            <a:pPr marL="0" indent="0" algn="ctr">
              <a:buNone/>
            </a:pPr>
            <a:r>
              <a:rPr lang="en-US" smtClean="0"/>
              <a:t>U10 </a:t>
            </a:r>
            <a:r>
              <a:rPr lang="en-US" dirty="0" smtClean="0"/>
              <a:t>United Soccer of Auburn</a:t>
            </a:r>
          </a:p>
          <a:p>
            <a:pPr marL="0" indent="0" algn="ctr">
              <a:buNone/>
            </a:pPr>
            <a:endParaRPr lang="en-US" dirty="0"/>
          </a:p>
          <a:p>
            <a:pPr marL="0" indent="0" algn="ctr">
              <a:buNone/>
            </a:pPr>
            <a:r>
              <a:rPr lang="en-US" dirty="0" smtClean="0"/>
              <a:t>Topic:</a:t>
            </a:r>
          </a:p>
          <a:p>
            <a:pPr marL="0" indent="0" algn="ctr">
              <a:buNone/>
            </a:pPr>
            <a:endParaRPr lang="en-US" dirty="0"/>
          </a:p>
          <a:p>
            <a:pPr marL="0" indent="0" algn="ctr">
              <a:buNone/>
            </a:pPr>
            <a:r>
              <a:rPr lang="en-US" dirty="0" smtClean="0"/>
              <a:t>Passing &amp; Receiving</a:t>
            </a:r>
            <a:endParaRPr lang="en-US" dirty="0"/>
          </a:p>
        </p:txBody>
      </p:sp>
    </p:spTree>
    <p:extLst>
      <p:ext uri="{BB962C8B-B14F-4D97-AF65-F5344CB8AC3E}">
        <p14:creationId xmlns:p14="http://schemas.microsoft.com/office/powerpoint/2010/main" val="12193779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9795" y="250878"/>
            <a:ext cx="2298031" cy="1735425"/>
          </a:xfrm>
          <a:prstGeom prst="rect">
            <a:avLst/>
          </a:prstGeom>
        </p:spPr>
      </p:pic>
      <p:pic>
        <p:nvPicPr>
          <p:cNvPr id="5" name="Picture 4" descr="Meg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84604" y="250878"/>
            <a:ext cx="2309217" cy="1743872"/>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70177" y="271241"/>
            <a:ext cx="2255286" cy="1703145"/>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67967" y="4117627"/>
            <a:ext cx="2298032" cy="1735425"/>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84604" y="4113404"/>
            <a:ext cx="2309217" cy="1743871"/>
          </a:xfrm>
          <a:prstGeom prst="rect">
            <a:avLst/>
          </a:prstGeom>
        </p:spPr>
      </p:pic>
      <p:sp>
        <p:nvSpPr>
          <p:cNvPr id="9" name="TextBox 8"/>
          <p:cNvSpPr txBox="1"/>
          <p:nvPr/>
        </p:nvSpPr>
        <p:spPr>
          <a:xfrm>
            <a:off x="360586" y="925115"/>
            <a:ext cx="1087031" cy="646331"/>
          </a:xfrm>
          <a:prstGeom prst="rect">
            <a:avLst/>
          </a:prstGeom>
          <a:noFill/>
        </p:spPr>
        <p:txBody>
          <a:bodyPr wrap="none" rtlCol="0">
            <a:spAutoFit/>
          </a:bodyPr>
          <a:lstStyle/>
          <a:p>
            <a:r>
              <a:rPr lang="en-US" dirty="0" smtClean="0"/>
              <a:t>Warm Up</a:t>
            </a:r>
          </a:p>
          <a:p>
            <a:r>
              <a:rPr lang="en-US" dirty="0" smtClean="0"/>
              <a:t>8 </a:t>
            </a:r>
            <a:r>
              <a:rPr lang="en-US" dirty="0" err="1" smtClean="0"/>
              <a:t>mins</a:t>
            </a:r>
            <a:endParaRPr lang="en-US" dirty="0"/>
          </a:p>
        </p:txBody>
      </p:sp>
      <p:sp>
        <p:nvSpPr>
          <p:cNvPr id="10" name="TextBox 9"/>
          <p:cNvSpPr txBox="1"/>
          <p:nvPr/>
        </p:nvSpPr>
        <p:spPr>
          <a:xfrm>
            <a:off x="360586" y="2869423"/>
            <a:ext cx="1052654" cy="646331"/>
          </a:xfrm>
          <a:prstGeom prst="rect">
            <a:avLst/>
          </a:prstGeom>
          <a:noFill/>
        </p:spPr>
        <p:txBody>
          <a:bodyPr wrap="none" rtlCol="0">
            <a:spAutoFit/>
          </a:bodyPr>
          <a:lstStyle/>
          <a:p>
            <a:r>
              <a:rPr lang="en-US" dirty="0" smtClean="0"/>
              <a:t>Activity 1</a:t>
            </a:r>
          </a:p>
          <a:p>
            <a:r>
              <a:rPr lang="en-US" dirty="0" smtClean="0"/>
              <a:t>10 </a:t>
            </a:r>
            <a:r>
              <a:rPr lang="en-US" dirty="0" err="1" smtClean="0"/>
              <a:t>mins</a:t>
            </a:r>
            <a:endParaRPr lang="en-US" dirty="0"/>
          </a:p>
        </p:txBody>
      </p:sp>
      <p:pic>
        <p:nvPicPr>
          <p:cNvPr id="11" name="Picture 10" descr="2v1 in hal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29796" y="4108137"/>
            <a:ext cx="2316192" cy="1749139"/>
          </a:xfrm>
          <a:prstGeom prst="rect">
            <a:avLst/>
          </a:prstGeom>
        </p:spPr>
      </p:pic>
      <p:sp>
        <p:nvSpPr>
          <p:cNvPr id="12" name="TextBox 11"/>
          <p:cNvSpPr txBox="1"/>
          <p:nvPr/>
        </p:nvSpPr>
        <p:spPr>
          <a:xfrm>
            <a:off x="360586" y="4812024"/>
            <a:ext cx="1052654" cy="646331"/>
          </a:xfrm>
          <a:prstGeom prst="rect">
            <a:avLst/>
          </a:prstGeom>
          <a:noFill/>
        </p:spPr>
        <p:txBody>
          <a:bodyPr wrap="none" rtlCol="0">
            <a:spAutoFit/>
          </a:bodyPr>
          <a:lstStyle/>
          <a:p>
            <a:r>
              <a:rPr lang="en-US" dirty="0" smtClean="0"/>
              <a:t>Activity 2</a:t>
            </a:r>
          </a:p>
          <a:p>
            <a:r>
              <a:rPr lang="en-US" dirty="0" smtClean="0"/>
              <a:t>12 </a:t>
            </a:r>
            <a:r>
              <a:rPr lang="en-US" dirty="0" err="1" smtClean="0"/>
              <a:t>mins</a:t>
            </a:r>
            <a:endParaRPr lang="en-US" dirty="0"/>
          </a:p>
        </p:txBody>
      </p:sp>
      <p:sp>
        <p:nvSpPr>
          <p:cNvPr id="13" name="TextBox 12"/>
          <p:cNvSpPr txBox="1"/>
          <p:nvPr/>
        </p:nvSpPr>
        <p:spPr>
          <a:xfrm>
            <a:off x="360586" y="6075110"/>
            <a:ext cx="1615083" cy="646331"/>
          </a:xfrm>
          <a:prstGeom prst="rect">
            <a:avLst/>
          </a:prstGeom>
          <a:noFill/>
        </p:spPr>
        <p:txBody>
          <a:bodyPr wrap="none" rtlCol="0">
            <a:spAutoFit/>
          </a:bodyPr>
          <a:lstStyle/>
          <a:p>
            <a:r>
              <a:rPr lang="en-US" dirty="0" smtClean="0"/>
              <a:t>Scrimmage 4v4</a:t>
            </a:r>
          </a:p>
          <a:p>
            <a:r>
              <a:rPr lang="en-US" dirty="0" smtClean="0"/>
              <a:t>25-30 </a:t>
            </a:r>
            <a:r>
              <a:rPr lang="en-US" dirty="0" err="1" smtClean="0"/>
              <a:t>mins</a:t>
            </a:r>
            <a:endParaRPr lang="en-US" dirty="0"/>
          </a:p>
        </p:txBody>
      </p:sp>
      <p:pic>
        <p:nvPicPr>
          <p:cNvPr id="14" name="Picture 1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767967" y="2214716"/>
            <a:ext cx="2257497" cy="1704814"/>
          </a:xfrm>
          <a:prstGeom prst="rect">
            <a:avLst/>
          </a:prstGeom>
        </p:spPr>
      </p:pic>
      <p:pic>
        <p:nvPicPr>
          <p:cNvPr id="15" name="Picture 1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829796" y="2195187"/>
            <a:ext cx="2309217" cy="1743871"/>
          </a:xfrm>
          <a:prstGeom prst="rect">
            <a:avLst/>
          </a:prstGeom>
        </p:spPr>
      </p:pic>
      <p:pic>
        <p:nvPicPr>
          <p:cNvPr id="16" name="Picture 15"/>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284604" y="2195188"/>
            <a:ext cx="2309217" cy="1743871"/>
          </a:xfrm>
          <a:prstGeom prst="rect">
            <a:avLst/>
          </a:prstGeom>
        </p:spPr>
      </p:pic>
    </p:spTree>
    <p:extLst>
      <p:ext uri="{BB962C8B-B14F-4D97-AF65-F5344CB8AC3E}">
        <p14:creationId xmlns:p14="http://schemas.microsoft.com/office/powerpoint/2010/main" val="9125487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6858000"/>
          </a:xfrm>
        </p:spPr>
        <p:txBody>
          <a:bodyPr>
            <a:normAutofit fontScale="25000" lnSpcReduction="20000"/>
          </a:bodyPr>
          <a:lstStyle/>
          <a:p>
            <a:pPr marL="0" indent="0">
              <a:buNone/>
            </a:pPr>
            <a:endParaRPr lang="en-US" sz="8000" dirty="0" smtClean="0"/>
          </a:p>
          <a:p>
            <a:r>
              <a:rPr lang="en-US" sz="8000" dirty="0" smtClean="0"/>
              <a:t>Warm Up</a:t>
            </a:r>
          </a:p>
          <a:p>
            <a:pPr lvl="1"/>
            <a:r>
              <a:rPr lang="en-US" sz="4800" dirty="0"/>
              <a:t>Gates Passing – In pairs, players go around the field completing passes with their teammate through the gates. Each gate is worth 1 point. Do this in a set amount of time. Have them do multiple rounds with variations (colored cones, must pass it twice through the same cones for it to count).</a:t>
            </a:r>
          </a:p>
          <a:p>
            <a:pPr lvl="1"/>
            <a:r>
              <a:rPr lang="en-US" sz="4800" dirty="0"/>
              <a:t>Freeze Tag – All players have a ball except “The Freezer”. Player do not want to get frozen by the Freezer. If tagged by the Freezer, you are frozen with ball over head and legs spread. Players get unfrozen when another players passes the ball between their legs. Play till all have been frozen. If players do a move the coach ahs showed them, then they freeze the freezer for 3 seconds.</a:t>
            </a:r>
          </a:p>
          <a:p>
            <a:pPr lvl="1"/>
            <a:r>
              <a:rPr lang="en-US" sz="4800" dirty="0"/>
              <a:t>Numbers Passing – Divide the team into 2 teams and assign them numbers.  Players must try to pass to their own team in ascending order, then descending. Try to be creative with it (odds , evens, or challenge: pass to the even numbers on your team and odd numbers on the opposite team)</a:t>
            </a:r>
            <a:r>
              <a:rPr lang="en-US" sz="4800" dirty="0" smtClean="0"/>
              <a:t>.</a:t>
            </a:r>
            <a:endParaRPr lang="en-US" sz="4800" dirty="0" smtClean="0"/>
          </a:p>
          <a:p>
            <a:r>
              <a:rPr lang="en-US" sz="8000" dirty="0" smtClean="0"/>
              <a:t>Activity 1</a:t>
            </a:r>
          </a:p>
          <a:p>
            <a:pPr lvl="1"/>
            <a:r>
              <a:rPr lang="en-US" sz="4800" dirty="0" smtClean="0"/>
              <a:t>3v1 keep away – Have players play keep away in a 10x10yd grid. Have the player start off able to move but he can slow walk, then he can advance but he must keep his knees from bending, finally he can play for real. Get players use to passing and receiving. Have the player in the middle do this for 30 seconds then advance.</a:t>
            </a:r>
          </a:p>
          <a:p>
            <a:pPr lvl="1"/>
            <a:r>
              <a:rPr lang="en-US" sz="4800" dirty="0" smtClean="0"/>
              <a:t>Box (Island) Passing – Players pass to the opposite box of their own color (blue-&gt;blue, red-&gt;red). Start of two touch of receive with one foot and pass with the same foot, then receive the ball and the touch goes across the body to pass with the opposite foot). Players will pass and follow to the other box or island. For a challenge, have all grids going in a clockwise direction with 1 ball, then go counter-clockwise.</a:t>
            </a:r>
          </a:p>
          <a:p>
            <a:pPr lvl="1"/>
            <a:r>
              <a:rPr lang="en-US" sz="4800" dirty="0" smtClean="0"/>
              <a:t>Relay race – Players start at the bottom cone and (1) start of </a:t>
            </a:r>
            <a:r>
              <a:rPr lang="en-US" sz="4800" dirty="0" err="1" smtClean="0"/>
              <a:t>zig</a:t>
            </a:r>
            <a:r>
              <a:rPr lang="en-US" sz="4800" dirty="0" smtClean="0"/>
              <a:t> </a:t>
            </a:r>
            <a:r>
              <a:rPr lang="en-US" sz="4800" dirty="0" err="1" smtClean="0"/>
              <a:t>zaggin</a:t>
            </a:r>
            <a:r>
              <a:rPr lang="en-US" sz="4800" dirty="0" smtClean="0"/>
              <a:t> through the cones with the ball. When they complete the </a:t>
            </a:r>
            <a:r>
              <a:rPr lang="en-US" sz="4800" dirty="0" err="1" smtClean="0"/>
              <a:t>zig</a:t>
            </a:r>
            <a:r>
              <a:rPr lang="en-US" sz="4800" dirty="0" smtClean="0"/>
              <a:t> </a:t>
            </a:r>
            <a:r>
              <a:rPr lang="en-US" sz="4800" dirty="0" err="1" smtClean="0"/>
              <a:t>zags</a:t>
            </a:r>
            <a:r>
              <a:rPr lang="en-US" sz="4800" dirty="0" smtClean="0"/>
              <a:t>, leave the ball before the ladder. (2) Players will go through the ladder with one foot in each space. (3) When out of the ladder they will receive a pass from their coach and they must control the ball and pass it back to the coach between the cones. After the player will go through the ladder again, get the ball at the end of the ladder, and finally </a:t>
            </a:r>
            <a:r>
              <a:rPr lang="en-US" sz="4800" dirty="0" err="1" smtClean="0"/>
              <a:t>zig-zag</a:t>
            </a:r>
            <a:r>
              <a:rPr lang="en-US" sz="4800" dirty="0" smtClean="0"/>
              <a:t> through the cones before slapping hands with the next player to go. Make it fun and challenging for the players.</a:t>
            </a:r>
          </a:p>
          <a:p>
            <a:r>
              <a:rPr lang="en-US" sz="8000" dirty="0" smtClean="0"/>
              <a:t>Activity 2</a:t>
            </a:r>
          </a:p>
          <a:p>
            <a:pPr lvl="1"/>
            <a:r>
              <a:rPr lang="en-US" sz="4800" dirty="0"/>
              <a:t>2v1 in attacking half – In a 20x20 grid, cut the field in half. Players will play 2v1 in the attacking half to 1 goal. If defender wins the ball he will look to play to his teammates on the other </a:t>
            </a:r>
            <a:r>
              <a:rPr lang="en-US" sz="4800" dirty="0" smtClean="0"/>
              <a:t>side</a:t>
            </a:r>
          </a:p>
          <a:p>
            <a:pPr lvl="1"/>
            <a:r>
              <a:rPr lang="en-US" sz="4800" dirty="0" smtClean="0"/>
              <a:t>3v1 to goal – players will play 3v1 to goal. If the defender gets the ball, they will look to score in 2 smaller goals. </a:t>
            </a:r>
          </a:p>
          <a:p>
            <a:pPr lvl="1"/>
            <a:r>
              <a:rPr lang="en-US" sz="4800" dirty="0" smtClean="0"/>
              <a:t>Odd Number game to 2 goals – Players will play to 2 goals. Coach will shout out </a:t>
            </a:r>
            <a:r>
              <a:rPr lang="en-US" sz="4800" dirty="0"/>
              <a:t>2</a:t>
            </a:r>
            <a:r>
              <a:rPr lang="en-US" sz="4800" dirty="0" smtClean="0"/>
              <a:t> numbers (1 for each team). Look to play in odd number situations (2v1, 3v1, 3v2…)  </a:t>
            </a:r>
          </a:p>
          <a:p>
            <a:r>
              <a:rPr lang="en-US" sz="8000" dirty="0" smtClean="0"/>
              <a:t>Scrimmage </a:t>
            </a:r>
            <a:endParaRPr lang="en-US" sz="8000" dirty="0" smtClean="0"/>
          </a:p>
          <a:p>
            <a:pPr lvl="1"/>
            <a:r>
              <a:rPr lang="en-US" sz="7200" dirty="0" smtClean="0"/>
              <a:t>4v4</a:t>
            </a:r>
          </a:p>
        </p:txBody>
      </p:sp>
    </p:spTree>
    <p:extLst>
      <p:ext uri="{BB962C8B-B14F-4D97-AF65-F5344CB8AC3E}">
        <p14:creationId xmlns:p14="http://schemas.microsoft.com/office/powerpoint/2010/main" val="38391945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Visual Cues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Make sure to instruct and tell players to use the proper technique in passing (inside the foot, heal down, toe up, ankle locked, strike thru the ball)</a:t>
            </a:r>
          </a:p>
          <a:p>
            <a:r>
              <a:rPr lang="en-US" dirty="0" smtClean="0"/>
              <a:t>Plant foot should be pointing to the target and players should try to open the hips a bit</a:t>
            </a:r>
          </a:p>
          <a:p>
            <a:r>
              <a:rPr lang="en-US" dirty="0" smtClean="0"/>
              <a:t>When receiving, look for players to use inside the foot with the heel down and toe up. Look for players to get the ball out from their body about a yard. Try not to let them have it get stuck under them. If they do, it is ok</a:t>
            </a:r>
            <a:endParaRPr lang="en-US" dirty="0"/>
          </a:p>
        </p:txBody>
      </p:sp>
    </p:spTree>
    <p:extLst>
      <p:ext uri="{BB962C8B-B14F-4D97-AF65-F5344CB8AC3E}">
        <p14:creationId xmlns:p14="http://schemas.microsoft.com/office/powerpoint/2010/main" val="40467872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2951</TotalTime>
  <Words>764</Words>
  <Application>Microsoft Macintosh PowerPoint</Application>
  <PresentationFormat>On-screen Show (4:3)</PresentationFormat>
  <Paragraphs>33</Paragraphs>
  <Slides>4</Slides>
  <Notes>0</Notes>
  <HiddenSlides>0</HiddenSlides>
  <MMClips>0</MMClip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Office Theme</vt:lpstr>
      <vt:lpstr>Week 3 </vt:lpstr>
      <vt:lpstr>PowerPoint Presentation</vt:lpstr>
      <vt:lpstr>PowerPoint Presentation</vt:lpstr>
      <vt:lpstr>Visual Cues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Daniel Hansen</dc:creator>
  <cp:lastModifiedBy>Daniel Hansen</cp:lastModifiedBy>
  <cp:revision>21</cp:revision>
  <dcterms:created xsi:type="dcterms:W3CDTF">2015-09-08T14:38:44Z</dcterms:created>
  <dcterms:modified xsi:type="dcterms:W3CDTF">2015-09-28T14:25:12Z</dcterms:modified>
</cp:coreProperties>
</file>