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clrMode="bw"/>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6" d="100"/>
          <a:sy n="76" d="100"/>
        </p:scale>
        <p:origin x="-1808"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printerSettings" Target="printerSettings/printerSettings1.bin"/><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055561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038687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550618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75F48A2-340B-4A47-B292-AEDB8E87353F}"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447382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75F48A2-340B-4A47-B292-AEDB8E87353F}" type="datetimeFigureOut">
              <a:rPr lang="en-US" smtClean="0"/>
              <a:t>10/8/15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6461842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75F48A2-340B-4A47-B292-AEDB8E87353F}" type="datetimeFigureOut">
              <a:rPr lang="en-US" smtClean="0"/>
              <a:t>10/8/15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236054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75F48A2-340B-4A47-B292-AEDB8E87353F}" type="datetimeFigureOut">
              <a:rPr lang="en-US" smtClean="0"/>
              <a:t>10/8/15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41305586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5F48A2-340B-4A47-B292-AEDB8E87353F}" type="datetimeFigureOut">
              <a:rPr lang="en-US" smtClean="0"/>
              <a:t>10/8/15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220222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5F48A2-340B-4A47-B292-AEDB8E87353F}" type="datetimeFigureOut">
              <a:rPr lang="en-US" smtClean="0"/>
              <a:t>10/8/15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331825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F48A2-340B-4A47-B292-AEDB8E87353F}" type="datetimeFigureOut">
              <a:rPr lang="en-US" smtClean="0"/>
              <a:t>10/8/15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39545965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75F48A2-340B-4A47-B292-AEDB8E87353F}" type="datetimeFigureOut">
              <a:rPr lang="en-US" smtClean="0"/>
              <a:t>10/8/15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0C3DED-77DB-C44E-ABD2-E5B93F41CEB5}" type="slidenum">
              <a:rPr lang="en-US" smtClean="0"/>
              <a:t>‹#›</a:t>
            </a:fld>
            <a:endParaRPr lang="en-US"/>
          </a:p>
        </p:txBody>
      </p:sp>
    </p:spTree>
    <p:extLst>
      <p:ext uri="{BB962C8B-B14F-4D97-AF65-F5344CB8AC3E}">
        <p14:creationId xmlns:p14="http://schemas.microsoft.com/office/powerpoint/2010/main" val="129339632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5F48A2-340B-4A47-B292-AEDB8E87353F}" type="datetimeFigureOut">
              <a:rPr lang="en-US" smtClean="0"/>
              <a:t>10/8/15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0C3DED-77DB-C44E-ABD2-E5B93F41CEB5}" type="slidenum">
              <a:rPr lang="en-US" smtClean="0"/>
              <a:t>‹#›</a:t>
            </a:fld>
            <a:endParaRPr lang="en-US"/>
          </a:p>
        </p:txBody>
      </p:sp>
    </p:spTree>
    <p:extLst>
      <p:ext uri="{BB962C8B-B14F-4D97-AF65-F5344CB8AC3E}">
        <p14:creationId xmlns:p14="http://schemas.microsoft.com/office/powerpoint/2010/main" val="2326193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Week </a:t>
            </a:r>
            <a:r>
              <a:rPr lang="en-US" dirty="0"/>
              <a:t>5</a:t>
            </a:r>
          </a:p>
        </p:txBody>
      </p:sp>
      <p:sp>
        <p:nvSpPr>
          <p:cNvPr id="3" name="Content Placeholder 2"/>
          <p:cNvSpPr>
            <a:spLocks noGrp="1"/>
          </p:cNvSpPr>
          <p:nvPr>
            <p:ph idx="1"/>
          </p:nvPr>
        </p:nvSpPr>
        <p:spPr/>
        <p:txBody>
          <a:bodyPr/>
          <a:lstStyle/>
          <a:p>
            <a:pPr marL="0" indent="0" algn="ctr">
              <a:buNone/>
            </a:pPr>
            <a:r>
              <a:rPr lang="en-US" dirty="0" smtClean="0"/>
              <a:t>U12 United Soccer of Auburn</a:t>
            </a:r>
          </a:p>
          <a:p>
            <a:pPr marL="0" indent="0" algn="ctr">
              <a:buNone/>
            </a:pPr>
            <a:endParaRPr lang="en-US" dirty="0"/>
          </a:p>
          <a:p>
            <a:pPr marL="0" indent="0" algn="ctr">
              <a:buNone/>
            </a:pPr>
            <a:r>
              <a:rPr lang="en-US" dirty="0" smtClean="0"/>
              <a:t>Topic:</a:t>
            </a:r>
          </a:p>
          <a:p>
            <a:pPr marL="0" indent="0" algn="ctr">
              <a:buNone/>
            </a:pPr>
            <a:endParaRPr lang="en-US" dirty="0" smtClean="0"/>
          </a:p>
          <a:p>
            <a:pPr marL="0" indent="0" algn="ctr">
              <a:buNone/>
            </a:pPr>
            <a:r>
              <a:rPr lang="en-US" dirty="0" smtClean="0"/>
              <a:t>Shooting </a:t>
            </a:r>
            <a:r>
              <a:rPr lang="en-US" smtClean="0"/>
              <a:t>&amp; Finishing</a:t>
            </a:r>
            <a:endParaRPr lang="en-US" dirty="0"/>
          </a:p>
        </p:txBody>
      </p:sp>
    </p:spTree>
    <p:extLst>
      <p:ext uri="{BB962C8B-B14F-4D97-AF65-F5344CB8AC3E}">
        <p14:creationId xmlns:p14="http://schemas.microsoft.com/office/powerpoint/2010/main" val="3874175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9795" y="250878"/>
            <a:ext cx="2298031" cy="173542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4605" y="250878"/>
            <a:ext cx="2309215" cy="1743871"/>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0177" y="271241"/>
            <a:ext cx="2255286" cy="170314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7967" y="4117627"/>
            <a:ext cx="2298031" cy="1735425"/>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84605" y="4113404"/>
            <a:ext cx="2309215" cy="1743871"/>
          </a:xfrm>
          <a:prstGeom prst="rect">
            <a:avLst/>
          </a:prstGeom>
        </p:spPr>
      </p:pic>
      <p:sp>
        <p:nvSpPr>
          <p:cNvPr id="9" name="TextBox 8"/>
          <p:cNvSpPr txBox="1"/>
          <p:nvPr/>
        </p:nvSpPr>
        <p:spPr>
          <a:xfrm>
            <a:off x="360586" y="925115"/>
            <a:ext cx="1087031" cy="646331"/>
          </a:xfrm>
          <a:prstGeom prst="rect">
            <a:avLst/>
          </a:prstGeom>
          <a:noFill/>
        </p:spPr>
        <p:txBody>
          <a:bodyPr wrap="none" rtlCol="0">
            <a:spAutoFit/>
          </a:bodyPr>
          <a:lstStyle/>
          <a:p>
            <a:r>
              <a:rPr lang="en-US" dirty="0" smtClean="0"/>
              <a:t>Warm Up</a:t>
            </a:r>
          </a:p>
          <a:p>
            <a:r>
              <a:rPr lang="en-US" dirty="0" smtClean="0"/>
              <a:t>8 </a:t>
            </a:r>
            <a:r>
              <a:rPr lang="en-US" dirty="0" err="1" smtClean="0"/>
              <a:t>mins</a:t>
            </a:r>
            <a:endParaRPr lang="en-US" dirty="0"/>
          </a:p>
        </p:txBody>
      </p:sp>
      <p:sp>
        <p:nvSpPr>
          <p:cNvPr id="10" name="TextBox 9"/>
          <p:cNvSpPr txBox="1"/>
          <p:nvPr/>
        </p:nvSpPr>
        <p:spPr>
          <a:xfrm>
            <a:off x="360586" y="2869423"/>
            <a:ext cx="1052654" cy="646331"/>
          </a:xfrm>
          <a:prstGeom prst="rect">
            <a:avLst/>
          </a:prstGeom>
          <a:noFill/>
        </p:spPr>
        <p:txBody>
          <a:bodyPr wrap="none" rtlCol="0">
            <a:spAutoFit/>
          </a:bodyPr>
          <a:lstStyle/>
          <a:p>
            <a:r>
              <a:rPr lang="en-US" dirty="0" smtClean="0"/>
              <a:t>Activity 1</a:t>
            </a:r>
          </a:p>
          <a:p>
            <a:r>
              <a:rPr lang="en-US" dirty="0" smtClean="0"/>
              <a:t>10 </a:t>
            </a:r>
            <a:r>
              <a:rPr lang="en-US" dirty="0" err="1" smtClean="0"/>
              <a:t>mins</a:t>
            </a:r>
            <a:endParaRPr lang="en-US" dirty="0"/>
          </a:p>
        </p:txBody>
      </p:sp>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29796" y="4108137"/>
            <a:ext cx="2316191" cy="1749138"/>
          </a:xfrm>
          <a:prstGeom prst="rect">
            <a:avLst/>
          </a:prstGeom>
        </p:spPr>
      </p:pic>
      <p:sp>
        <p:nvSpPr>
          <p:cNvPr id="12" name="TextBox 11"/>
          <p:cNvSpPr txBox="1"/>
          <p:nvPr/>
        </p:nvSpPr>
        <p:spPr>
          <a:xfrm>
            <a:off x="360586" y="4812024"/>
            <a:ext cx="1052654" cy="646331"/>
          </a:xfrm>
          <a:prstGeom prst="rect">
            <a:avLst/>
          </a:prstGeom>
          <a:noFill/>
        </p:spPr>
        <p:txBody>
          <a:bodyPr wrap="none" rtlCol="0">
            <a:spAutoFit/>
          </a:bodyPr>
          <a:lstStyle/>
          <a:p>
            <a:r>
              <a:rPr lang="en-US" dirty="0" smtClean="0"/>
              <a:t>Activity 2</a:t>
            </a:r>
          </a:p>
          <a:p>
            <a:r>
              <a:rPr lang="en-US" dirty="0" smtClean="0"/>
              <a:t>12 </a:t>
            </a:r>
            <a:r>
              <a:rPr lang="en-US" dirty="0" err="1" smtClean="0"/>
              <a:t>mins</a:t>
            </a:r>
            <a:endParaRPr lang="en-US" dirty="0"/>
          </a:p>
        </p:txBody>
      </p:sp>
      <p:sp>
        <p:nvSpPr>
          <p:cNvPr id="13" name="TextBox 12"/>
          <p:cNvSpPr txBox="1"/>
          <p:nvPr/>
        </p:nvSpPr>
        <p:spPr>
          <a:xfrm>
            <a:off x="360586" y="6075110"/>
            <a:ext cx="1615083" cy="646331"/>
          </a:xfrm>
          <a:prstGeom prst="rect">
            <a:avLst/>
          </a:prstGeom>
          <a:noFill/>
        </p:spPr>
        <p:txBody>
          <a:bodyPr wrap="none" rtlCol="0">
            <a:spAutoFit/>
          </a:bodyPr>
          <a:lstStyle/>
          <a:p>
            <a:r>
              <a:rPr lang="en-US" dirty="0" smtClean="0"/>
              <a:t>Scrimmage 7v7</a:t>
            </a:r>
          </a:p>
          <a:p>
            <a:r>
              <a:rPr lang="en-US" dirty="0" smtClean="0"/>
              <a:t>25-30 </a:t>
            </a:r>
            <a:r>
              <a:rPr lang="en-US" dirty="0" err="1" smtClean="0"/>
              <a:t>mins</a:t>
            </a:r>
            <a:endParaRPr lang="en-US" dirty="0"/>
          </a:p>
        </p:txBody>
      </p:sp>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67967" y="2214716"/>
            <a:ext cx="2257497" cy="1704814"/>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29797" y="2195187"/>
            <a:ext cx="2309215" cy="1743871"/>
          </a:xfrm>
          <a:prstGeom prst="rect">
            <a:avLst/>
          </a:prstGeom>
        </p:spPr>
      </p:pic>
      <p:pic>
        <p:nvPicPr>
          <p:cNvPr id="16" name="Picture 1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284605" y="2195188"/>
            <a:ext cx="2309215" cy="1743870"/>
          </a:xfrm>
          <a:prstGeom prst="rect">
            <a:avLst/>
          </a:prstGeom>
        </p:spPr>
      </p:pic>
    </p:spTree>
    <p:extLst>
      <p:ext uri="{BB962C8B-B14F-4D97-AF65-F5344CB8AC3E}">
        <p14:creationId xmlns:p14="http://schemas.microsoft.com/office/powerpoint/2010/main" val="8940898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
            <a:ext cx="9144000" cy="6858000"/>
          </a:xfrm>
        </p:spPr>
        <p:txBody>
          <a:bodyPr>
            <a:normAutofit lnSpcReduction="10000"/>
          </a:bodyPr>
          <a:lstStyle/>
          <a:p>
            <a:r>
              <a:rPr lang="en-US" sz="2000" dirty="0" smtClean="0"/>
              <a:t>Warm </a:t>
            </a:r>
            <a:r>
              <a:rPr lang="en-US" sz="2000" dirty="0" smtClean="0"/>
              <a:t>Up</a:t>
            </a:r>
          </a:p>
          <a:p>
            <a:pPr lvl="1"/>
            <a:r>
              <a:rPr lang="en-US" sz="1200" dirty="0" smtClean="0"/>
              <a:t>X box shooting: With teams lined up at 4 corners, the balls will be at a team that is high and straight across from them on the same side (Right side of diagram). 1 passes to 2. 2 has a touch and shoots. 1 will quickly go to 2’s line and 2 will go to 1’s line. Then 3 will pass to 4 and do the same thing. The pattern will continue. For the first couple, have the players working on technique of striking the ball and not hitting it hard. Let the muscles and tendons/ligaments in the body warm up. Also this will help the GK’s warm up as well. After a bit of this, you can have a competition to see which team can get to 10 goals.</a:t>
            </a:r>
          </a:p>
          <a:p>
            <a:pPr lvl="1"/>
            <a:r>
              <a:rPr lang="en-US" sz="1200" dirty="0" smtClean="0"/>
              <a:t>Turn, shot pattern: Shooting players start at the top of the 18. The passers will be 8-10 </a:t>
            </a:r>
            <a:r>
              <a:rPr lang="en-US" sz="1200" dirty="0" err="1" smtClean="0"/>
              <a:t>yds</a:t>
            </a:r>
            <a:r>
              <a:rPr lang="en-US" sz="1200" dirty="0" smtClean="0"/>
              <a:t> back. Passers play into the shooters, shooters will need to turn and have a shot. The shooters should look to turn using the inside part of their foot (chop), or the outside part of the foot (hook). Players should only take 1 or 2 touches then shot. They should not be shooting any closer than 12 yards away. The coach can start the activity off by shooters turning to the inside for a couple rounds, then turn to the outside. Make sure players change lines so they get use to receiving the ball and having shots from different angles.</a:t>
            </a:r>
          </a:p>
          <a:p>
            <a:pPr lvl="1"/>
            <a:r>
              <a:rPr lang="en-US" sz="1200" dirty="0" smtClean="0"/>
              <a:t>X Passing and shooting pattern:  A passes to C, C passes to E, E dribbles and has a shot. After each pass, the player will follow the pass to that spot so A is now at C, C is now at E, and E goes to B. After that, B passes to E, E turns and passes to D, D dribbles and has a shot and again players will follow their pass. </a:t>
            </a:r>
            <a:endParaRPr lang="en-US" sz="1200" dirty="0" smtClean="0"/>
          </a:p>
          <a:p>
            <a:r>
              <a:rPr lang="en-US" sz="2000" dirty="0" smtClean="0"/>
              <a:t>Activity 1</a:t>
            </a:r>
            <a:r>
              <a:rPr lang="en-US" sz="1600" dirty="0" smtClean="0"/>
              <a:t> </a:t>
            </a:r>
          </a:p>
          <a:p>
            <a:pPr lvl="1"/>
            <a:r>
              <a:rPr lang="en-US" sz="1200" dirty="0" smtClean="0"/>
              <a:t>1v1 to goal in the 18: Defender will pass the ball out to the attacker and play 1v1 to goal. Attackers will look to beat defender and have a shot and finish.</a:t>
            </a:r>
          </a:p>
          <a:p>
            <a:pPr lvl="1"/>
            <a:r>
              <a:rPr lang="en-US" sz="1200" dirty="0" smtClean="0"/>
              <a:t>2v1 </a:t>
            </a:r>
            <a:r>
              <a:rPr lang="en-US" sz="1200" dirty="0"/>
              <a:t>to goal in the 18: Defender will pass the ball out to the attacker and play 1v1 to goal. </a:t>
            </a:r>
            <a:r>
              <a:rPr lang="en-US" sz="1200" dirty="0" smtClean="0"/>
              <a:t>After a certain amount of seconds, a second attacker will be trailing getting involved in the play. 1</a:t>
            </a:r>
            <a:r>
              <a:rPr lang="en-US" sz="1200" baseline="30000" dirty="0" smtClean="0"/>
              <a:t>st</a:t>
            </a:r>
            <a:r>
              <a:rPr lang="en-US" sz="1200" dirty="0" smtClean="0"/>
              <a:t> attacker can decide to dribble or pass. In the end, the attackers will look to score.</a:t>
            </a:r>
          </a:p>
          <a:p>
            <a:pPr lvl="1"/>
            <a:r>
              <a:rPr lang="en-US" sz="1200" dirty="0"/>
              <a:t>In a 24x16 yard grid cut in half, players will play 2v1 in their attacking half looking to </a:t>
            </a:r>
            <a:r>
              <a:rPr lang="en-US" sz="1200" dirty="0" smtClean="0"/>
              <a:t>score on goal. If defender wins the ball they will look to pass it into their attackers.</a:t>
            </a:r>
            <a:endParaRPr lang="en-US" sz="1200" dirty="0" smtClean="0"/>
          </a:p>
          <a:p>
            <a:r>
              <a:rPr lang="en-US" sz="2000" dirty="0" smtClean="0"/>
              <a:t>Activity </a:t>
            </a:r>
            <a:r>
              <a:rPr lang="en-US" sz="2000" dirty="0" smtClean="0"/>
              <a:t>2</a:t>
            </a:r>
          </a:p>
          <a:p>
            <a:pPr lvl="1"/>
            <a:r>
              <a:rPr lang="en-US" sz="1200" dirty="0"/>
              <a:t>4v2 time trial: Attacking players will need to start at their cone and once all are at their cone the coach will play a ball in to the attackers. Attackers will look to play quick and combine to score. If the ball is scored or dead players will need to get back to their cones. If defenders win the ball they will look to play coach and the play isn’t done until the ball gets to the coach. The attacking side will go for a certain time limit (1 minute) to see how many goals they can create and score.</a:t>
            </a:r>
          </a:p>
          <a:p>
            <a:pPr lvl="1"/>
            <a:r>
              <a:rPr lang="en-US" sz="1200" dirty="0"/>
              <a:t>In a </a:t>
            </a:r>
            <a:r>
              <a:rPr lang="en-US" sz="1200" dirty="0" smtClean="0"/>
              <a:t>32x24 </a:t>
            </a:r>
            <a:r>
              <a:rPr lang="en-US" sz="1200" dirty="0"/>
              <a:t>yard grid cut in half, players will play </a:t>
            </a:r>
            <a:r>
              <a:rPr lang="en-US" sz="1200" dirty="0" smtClean="0"/>
              <a:t>4v2 </a:t>
            </a:r>
            <a:r>
              <a:rPr lang="en-US" sz="1200" dirty="0"/>
              <a:t>in their attacking half looking to score on goal. If defender wins the ball they will look to pass it into their attackers.</a:t>
            </a:r>
          </a:p>
          <a:p>
            <a:pPr lvl="1"/>
            <a:r>
              <a:rPr lang="en-US" sz="1200" dirty="0" smtClean="0"/>
              <a:t>3v3+2: In a 32x24 grid players will play 3v3+2(Neutrals) to goal. Coach will look for a lot of shots in this activity</a:t>
            </a:r>
            <a:endParaRPr lang="en-US" sz="1200" dirty="0" smtClean="0"/>
          </a:p>
          <a:p>
            <a:r>
              <a:rPr lang="en-US" sz="2000" dirty="0" smtClean="0"/>
              <a:t>Scrimmage</a:t>
            </a:r>
            <a:endParaRPr lang="en-US" sz="2000" dirty="0" smtClean="0"/>
          </a:p>
          <a:p>
            <a:pPr lvl="1"/>
            <a:r>
              <a:rPr lang="en-US" sz="1600" dirty="0"/>
              <a:t>7</a:t>
            </a:r>
            <a:r>
              <a:rPr lang="en-US" sz="1600" dirty="0" smtClean="0"/>
              <a:t>v7</a:t>
            </a:r>
          </a:p>
        </p:txBody>
      </p:sp>
    </p:spTree>
    <p:extLst>
      <p:ext uri="{BB962C8B-B14F-4D97-AF65-F5344CB8AC3E}">
        <p14:creationId xmlns:p14="http://schemas.microsoft.com/office/powerpoint/2010/main" val="4173067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Coaching Points</a:t>
            </a:r>
            <a:endParaRPr lang="en-US" dirty="0"/>
          </a:p>
        </p:txBody>
      </p:sp>
      <p:sp>
        <p:nvSpPr>
          <p:cNvPr id="3" name="Content Placeholder 2"/>
          <p:cNvSpPr>
            <a:spLocks noGrp="1"/>
          </p:cNvSpPr>
          <p:nvPr>
            <p:ph idx="1"/>
          </p:nvPr>
        </p:nvSpPr>
        <p:spPr/>
        <p:txBody>
          <a:bodyPr/>
          <a:lstStyle/>
          <a:p>
            <a:r>
              <a:rPr lang="en-US" dirty="0" smtClean="0"/>
              <a:t>Technique on </a:t>
            </a:r>
            <a:r>
              <a:rPr lang="en-US" dirty="0" smtClean="0"/>
              <a:t>shooting </a:t>
            </a:r>
            <a:r>
              <a:rPr lang="en-US" dirty="0" smtClean="0"/>
              <a:t>the </a:t>
            </a:r>
            <a:r>
              <a:rPr lang="en-US" dirty="0" smtClean="0"/>
              <a:t>ball. </a:t>
            </a:r>
            <a:r>
              <a:rPr lang="en-US" dirty="0" smtClean="0"/>
              <a:t>Ankle locked, Striking through the ball using the laces or the inside part of the foot.</a:t>
            </a:r>
            <a:endParaRPr lang="en-US" dirty="0" smtClean="0"/>
          </a:p>
          <a:p>
            <a:r>
              <a:rPr lang="en-US" dirty="0" smtClean="0"/>
              <a:t>Knowing when to shoot the ball and where the GK is to keep it away from the GK</a:t>
            </a:r>
          </a:p>
          <a:p>
            <a:r>
              <a:rPr lang="en-US" dirty="0" smtClean="0"/>
              <a:t>Getting the body through the ball and NOT swinging the leg up and high but forward.</a:t>
            </a:r>
          </a:p>
          <a:p>
            <a:r>
              <a:rPr lang="en-US" dirty="0" smtClean="0"/>
              <a:t>Make contact THROUGH </a:t>
            </a:r>
            <a:r>
              <a:rPr lang="en-US" smtClean="0"/>
              <a:t>the ball</a:t>
            </a:r>
          </a:p>
          <a:p>
            <a:endParaRPr lang="en-US" dirty="0" smtClean="0"/>
          </a:p>
          <a:p>
            <a:endParaRPr lang="en-US" dirty="0" smtClean="0"/>
          </a:p>
          <a:p>
            <a:endParaRPr lang="en-US" dirty="0"/>
          </a:p>
        </p:txBody>
      </p:sp>
    </p:spTree>
    <p:extLst>
      <p:ext uri="{BB962C8B-B14F-4D97-AF65-F5344CB8AC3E}">
        <p14:creationId xmlns:p14="http://schemas.microsoft.com/office/powerpoint/2010/main" val="6530664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3206</TotalTime>
  <Words>787</Words>
  <Application>Microsoft Macintosh PowerPoint</Application>
  <PresentationFormat>On-screen Show (4:3)</PresentationFormat>
  <Paragraphs>34</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Week 5</vt:lpstr>
      <vt:lpstr>PowerPoint Presentation</vt:lpstr>
      <vt:lpstr>PowerPoint Presentation</vt:lpstr>
      <vt:lpstr>Coaching Points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 </dc:title>
  <dc:creator>Daniel Hansen</dc:creator>
  <cp:lastModifiedBy>Daniel Hansen</cp:lastModifiedBy>
  <cp:revision>12</cp:revision>
  <cp:lastPrinted>2015-09-21T20:43:13Z</cp:lastPrinted>
  <dcterms:created xsi:type="dcterms:W3CDTF">2015-09-10T15:18:15Z</dcterms:created>
  <dcterms:modified xsi:type="dcterms:W3CDTF">2015-10-09T15:00:54Z</dcterms:modified>
</cp:coreProperties>
</file>