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5" r:id="rId4"/>
    <p:sldId id="266" r:id="rId5"/>
    <p:sldId id="267" r:id="rId6"/>
    <p:sldId id="262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1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00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79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0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65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73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3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59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1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70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8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5/11/21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- Coach Cancellation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371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Coach can click the “Cancel Request” button</a:t>
            </a:r>
          </a:p>
          <a:p>
            <a:r>
              <a:rPr lang="en-US" dirty="0"/>
              <a:t>Must enter the valid reason and be within minimum time requirements</a:t>
            </a:r>
          </a:p>
          <a:p>
            <a:r>
              <a:rPr lang="en-US" dirty="0"/>
              <a:t>This will send the request to MAYS Town Rep</a:t>
            </a:r>
          </a:p>
          <a:p>
            <a:r>
              <a:rPr lang="en-US" dirty="0"/>
              <a:t>Town Rep either Approves or Declines</a:t>
            </a:r>
          </a:p>
          <a:p>
            <a:r>
              <a:rPr lang="en-US" dirty="0"/>
              <a:t>If Approves it goes to MAYS </a:t>
            </a:r>
          </a:p>
          <a:p>
            <a:r>
              <a:rPr lang="en-US" dirty="0"/>
              <a:t>If MAYS Approve it the game is cancelled</a:t>
            </a:r>
          </a:p>
          <a:p>
            <a:r>
              <a:rPr lang="en-US" dirty="0"/>
              <a:t>Notices will go out and the game will start the rescheduling process</a:t>
            </a:r>
          </a:p>
          <a:p>
            <a:r>
              <a:rPr lang="en-US" dirty="0"/>
              <a:t>Email to Coach if Not Approved</a:t>
            </a:r>
          </a:p>
          <a:p>
            <a:r>
              <a:rPr lang="en-US" dirty="0"/>
              <a:t>Tracking in MAYS and Smgr Rescheduling Module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Away Coach Choice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Approval Notice of Game Chg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Game Cancellation Cont.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page requiring the reason pops up for the Coach to fill out.  Instructions and rules </a:t>
            </a:r>
          </a:p>
          <a:p>
            <a:r>
              <a:rPr lang="en-US" dirty="0"/>
              <a:t>Are displayed on the page so the coach knows what is required to Cancel.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Game Selection page for cancellation request – Click the Select button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Enter reason for cancellation request and click send.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request is shown in the queue on the MAYSL site as waiting for approval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Summary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Home Coach Email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Home Coach Options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Away Coach Email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3197</TotalTime>
  <Words>185</Words>
  <Application>Microsoft Macintosh PowerPoint</Application>
  <PresentationFormat>On-screen Show (4:3)</PresentationFormat>
  <Paragraphs>33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Soto, Santiago (Jim)</cp:lastModifiedBy>
  <cp:revision>3</cp:revision>
  <dcterms:created xsi:type="dcterms:W3CDTF">2014-04-18T15:42:07Z</dcterms:created>
  <dcterms:modified xsi:type="dcterms:W3CDTF">2021-05-11T23:38:16Z</dcterms:modified>
</cp:coreProperties>
</file>