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7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62" r:id="rId15"/>
    <p:sldId id="263" r:id="rId16"/>
    <p:sldId id="266" r:id="rId17"/>
  </p:sldIdLst>
  <p:sldSz cx="9144000" cy="6858000" type="screen4x3"/>
  <p:notesSz cx="7086600" cy="9372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575" autoAdjust="0"/>
  </p:normalViewPr>
  <p:slideViewPr>
    <p:cSldViewPr snapToGrid="0" snapToObjects="1">
      <p:cViewPr varScale="1">
        <p:scale>
          <a:sx n="108" d="100"/>
          <a:sy n="108" d="100"/>
        </p:scale>
        <p:origin x="17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78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29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1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05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01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90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6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5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7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9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DD9C6-E009-3B4B-80FC-E6EF5021000A}" type="datetimeFigureOut">
              <a:rPr lang="en-US" smtClean="0"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9098-197C-E345-A9C5-BF21B4F297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4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83200"/>
            <a:ext cx="7772400" cy="1087482"/>
          </a:xfrm>
        </p:spPr>
        <p:txBody>
          <a:bodyPr>
            <a:normAutofit/>
          </a:bodyPr>
          <a:lstStyle/>
          <a:p>
            <a:r>
              <a:rPr lang="en-US" sz="5400" dirty="0"/>
              <a:t>Woburn Youth Soccer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06576"/>
            <a:ext cx="6400800" cy="1506006"/>
          </a:xfrm>
        </p:spPr>
        <p:txBody>
          <a:bodyPr>
            <a:normAutofit fontScale="77500" lnSpcReduction="20000"/>
          </a:bodyPr>
          <a:lstStyle/>
          <a:p>
            <a:r>
              <a:rPr lang="en-US" sz="4600" dirty="0">
                <a:solidFill>
                  <a:srgbClr val="000000"/>
                </a:solidFill>
              </a:rPr>
              <a:t>Information Book</a:t>
            </a:r>
          </a:p>
          <a:p>
            <a:r>
              <a:rPr lang="en-US" sz="3600" dirty="0">
                <a:solidFill>
                  <a:srgbClr val="000000"/>
                </a:solidFill>
              </a:rPr>
              <a:t>For the Parent/Coach</a:t>
            </a:r>
          </a:p>
          <a:p>
            <a:r>
              <a:rPr lang="en-US" sz="3600" dirty="0">
                <a:solidFill>
                  <a:srgbClr val="000000"/>
                </a:solidFill>
              </a:rPr>
              <a:t>Kindergarten Level</a:t>
            </a:r>
          </a:p>
        </p:txBody>
      </p:sp>
      <p:pic>
        <p:nvPicPr>
          <p:cNvPr id="4" name="Picture 3" descr="WY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337" y="1570682"/>
            <a:ext cx="2222879" cy="297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78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76846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Shark Attack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95033"/>
            <a:ext cx="4040188" cy="387203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Set up a 15yd x 15yd grid.</a:t>
            </a:r>
          </a:p>
          <a:p>
            <a:r>
              <a:rPr lang="en-US" dirty="0"/>
              <a:t>All but one or two players will line up side by side one on edge of the grid with a ball.</a:t>
            </a:r>
          </a:p>
          <a:p>
            <a:r>
              <a:rPr lang="en-US" dirty="0"/>
              <a:t>One or two players will be selected to stand in the middle of the grid and be the sharks.</a:t>
            </a:r>
          </a:p>
          <a:p>
            <a:r>
              <a:rPr lang="en-US" dirty="0"/>
              <a:t>The players with the balls will dribble across the grid to the opposite side.</a:t>
            </a:r>
          </a:p>
          <a:p>
            <a:r>
              <a:rPr lang="en-US" dirty="0"/>
              <a:t>The “sharks” will attempt to kick the balls away from the players.</a:t>
            </a:r>
          </a:p>
          <a:p>
            <a:r>
              <a:rPr lang="en-US" dirty="0"/>
              <a:t>Any player that loses their ball becomes a shark.</a:t>
            </a:r>
          </a:p>
        </p:txBody>
      </p:sp>
      <p:pic>
        <p:nvPicPr>
          <p:cNvPr id="5" name="Picture 4" descr="Shark Att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387" y="1595033"/>
            <a:ext cx="3661289" cy="389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24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9235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Hit the Ball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82170"/>
            <a:ext cx="4040188" cy="3443118"/>
          </a:xfrm>
        </p:spPr>
        <p:txBody>
          <a:bodyPr/>
          <a:lstStyle/>
          <a:p>
            <a:r>
              <a:rPr lang="en-US" dirty="0"/>
              <a:t>Set up an 8yd x 8yd grid and place 2-4 soccer balls in the middle in a line.</a:t>
            </a:r>
          </a:p>
          <a:p>
            <a:r>
              <a:rPr lang="en-US" dirty="0"/>
              <a:t>Players will line up on opposite sides with a ball.</a:t>
            </a:r>
          </a:p>
          <a:p>
            <a:r>
              <a:rPr lang="en-US" dirty="0"/>
              <a:t>Players will one at a time try to kick their ball and hit one of the balls in the middle.</a:t>
            </a:r>
          </a:p>
        </p:txBody>
      </p:sp>
      <p:pic>
        <p:nvPicPr>
          <p:cNvPr id="5" name="Picture 4" descr="Hit The Bal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451" y="1306056"/>
            <a:ext cx="3537469" cy="35397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43119" y="5225452"/>
            <a:ext cx="4458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(Relaxation Activity)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Introducing aiming for a target.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Individual competition.</a:t>
            </a:r>
          </a:p>
        </p:txBody>
      </p:sp>
    </p:spTree>
    <p:extLst>
      <p:ext uri="{BB962C8B-B14F-4D97-AF65-F5344CB8AC3E}">
        <p14:creationId xmlns:p14="http://schemas.microsoft.com/office/powerpoint/2010/main" val="3964406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22420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Cool Down Juggling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40607"/>
            <a:ext cx="4040188" cy="39512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Every player starts with a ball in their hands.</a:t>
            </a:r>
          </a:p>
          <a:p>
            <a:r>
              <a:rPr lang="en-US" dirty="0"/>
              <a:t>They drop the ball to their thigh, hit it, and try to catch it.</a:t>
            </a:r>
          </a:p>
          <a:p>
            <a:r>
              <a:rPr lang="en-US" dirty="0"/>
              <a:t>They work their way up to thigh to thigh juggling and then catching the ball.</a:t>
            </a:r>
          </a:p>
          <a:p>
            <a:r>
              <a:rPr lang="en-US" dirty="0"/>
              <a:t>Eventually they can work up to thigh to foot juggling.</a:t>
            </a:r>
          </a:p>
        </p:txBody>
      </p:sp>
      <p:pic>
        <p:nvPicPr>
          <p:cNvPr id="5" name="Picture 4" descr="Cool Down Juggli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930" y="1381514"/>
            <a:ext cx="3803869" cy="38852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20096" y="5273354"/>
            <a:ext cx="4458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(Relaxation Activity)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Balance and coordination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Fun and challenging.</a:t>
            </a:r>
          </a:p>
        </p:txBody>
      </p:sp>
    </p:spTree>
    <p:extLst>
      <p:ext uri="{BB962C8B-B14F-4D97-AF65-F5344CB8AC3E}">
        <p14:creationId xmlns:p14="http://schemas.microsoft.com/office/powerpoint/2010/main" val="3271531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502"/>
            <a:ext cx="8229600" cy="800733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28198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Ball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88744"/>
            <a:ext cx="4040188" cy="39512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a 15yd x 15yd grid, players dribble their ball to the coach.</a:t>
            </a:r>
          </a:p>
          <a:p>
            <a:r>
              <a:rPr lang="en-US" dirty="0"/>
              <a:t>The coach then tosses their ball away and the player retrieves the ball and repeats.</a:t>
            </a:r>
          </a:p>
          <a:p>
            <a:r>
              <a:rPr lang="en-US" dirty="0"/>
              <a:t>(Added challenge 1) The coach moves position to increase dribbling skills.</a:t>
            </a:r>
          </a:p>
          <a:p>
            <a:r>
              <a:rPr lang="en-US" dirty="0"/>
              <a:t>(Added challenge 2) The coach can instruct the players to dribble with a specific foot.</a:t>
            </a:r>
          </a:p>
        </p:txBody>
      </p:sp>
      <p:pic>
        <p:nvPicPr>
          <p:cNvPr id="5" name="Picture 4" descr="Ball Mas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388" y="1488744"/>
            <a:ext cx="4076940" cy="350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0874" y="5225452"/>
            <a:ext cx="3188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Dribbling with ball.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Dribbling to a target.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Individual competition.</a:t>
            </a:r>
          </a:p>
        </p:txBody>
      </p:sp>
    </p:spTree>
    <p:extLst>
      <p:ext uri="{BB962C8B-B14F-4D97-AF65-F5344CB8AC3E}">
        <p14:creationId xmlns:p14="http://schemas.microsoft.com/office/powerpoint/2010/main" val="390455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461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29720"/>
            <a:ext cx="4040188" cy="474093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Soccer Marbles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43496"/>
            <a:ext cx="4040188" cy="3951288"/>
          </a:xfrm>
        </p:spPr>
        <p:txBody>
          <a:bodyPr/>
          <a:lstStyle/>
          <a:p>
            <a:r>
              <a:rPr lang="en-US" dirty="0"/>
              <a:t>Use a larger ball (ex. Size 4 or 5 soccer ball) and place it in the middle of an 8yd x 8yd grid.</a:t>
            </a:r>
          </a:p>
          <a:p>
            <a:r>
              <a:rPr lang="en-US" dirty="0"/>
              <a:t>Each Player has a ball and tries to kick their ball and hit the larger ball out of the grid. </a:t>
            </a:r>
          </a:p>
        </p:txBody>
      </p:sp>
      <p:pic>
        <p:nvPicPr>
          <p:cNvPr id="7" name="Picture 6" descr="Soccer Marbl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49603"/>
            <a:ext cx="3759200" cy="36032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3119" y="5225452"/>
            <a:ext cx="4458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Introducing aiming for a target.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Individual competition.</a:t>
            </a:r>
          </a:p>
        </p:txBody>
      </p:sp>
    </p:spTree>
    <p:extLst>
      <p:ext uri="{BB962C8B-B14F-4D97-AF65-F5344CB8AC3E}">
        <p14:creationId xmlns:p14="http://schemas.microsoft.com/office/powerpoint/2010/main" val="1007199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461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97086"/>
            <a:ext cx="4040188" cy="531992"/>
          </a:xfrm>
        </p:spPr>
        <p:txBody>
          <a:bodyPr>
            <a:noAutofit/>
          </a:bodyPr>
          <a:lstStyle/>
          <a:p>
            <a:r>
              <a:rPr lang="en-US" sz="3000" dirty="0"/>
              <a:t>Random Cones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91675"/>
            <a:ext cx="4040188" cy="3568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a 10yd x 10yd grid set up cones randomly. Some in pairs, trios, and solo cones.</a:t>
            </a:r>
          </a:p>
          <a:p>
            <a:r>
              <a:rPr lang="en-US" dirty="0"/>
              <a:t>Players first run throughout the grid with no ball weaving in and out and around all the cones.</a:t>
            </a:r>
          </a:p>
          <a:p>
            <a:r>
              <a:rPr lang="en-US" dirty="0"/>
              <a:t>Next players do the same while dribbling the soccer ball.</a:t>
            </a:r>
          </a:p>
        </p:txBody>
      </p:sp>
      <p:pic>
        <p:nvPicPr>
          <p:cNvPr id="5" name="Picture 4" descr="Random Con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06" y="1629078"/>
            <a:ext cx="3851332" cy="3354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43119" y="5225452"/>
            <a:ext cx="5093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Introducing random running patterns.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Introducing dribbling in a non-straight line.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Individual competition.</a:t>
            </a:r>
          </a:p>
        </p:txBody>
      </p:sp>
    </p:spTree>
    <p:extLst>
      <p:ext uri="{BB962C8B-B14F-4D97-AF65-F5344CB8AC3E}">
        <p14:creationId xmlns:p14="http://schemas.microsoft.com/office/powerpoint/2010/main" val="3448873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87292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Hit the Coach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26659"/>
            <a:ext cx="4040188" cy="39512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You can use an open space or set up a grid.</a:t>
            </a:r>
          </a:p>
          <a:p>
            <a:r>
              <a:rPr lang="en-US" dirty="0"/>
              <a:t>Each player has a ball and dribbles around trying to hit the coach by kicking it at him/her.</a:t>
            </a:r>
          </a:p>
          <a:p>
            <a:r>
              <a:rPr lang="en-US" dirty="0"/>
              <a:t>Be sure to avoid some but not all kicks to ensure kids are having fun.</a:t>
            </a:r>
          </a:p>
          <a:p>
            <a:r>
              <a:rPr lang="en-US" dirty="0"/>
              <a:t>To make it more fun you tell the kids after they hit you to pick an animal for you to imitate.</a:t>
            </a:r>
          </a:p>
        </p:txBody>
      </p:sp>
      <p:pic>
        <p:nvPicPr>
          <p:cNvPr id="5" name="Picture 4" descr="Hit the Coa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388" y="1965751"/>
            <a:ext cx="4097373" cy="3162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43119" y="5473955"/>
            <a:ext cx="476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Introducing aiming for a moving target.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Individual competition.</a:t>
            </a:r>
          </a:p>
        </p:txBody>
      </p:sp>
    </p:spTree>
    <p:extLst>
      <p:ext uri="{BB962C8B-B14F-4D97-AF65-F5344CB8AC3E}">
        <p14:creationId xmlns:p14="http://schemas.microsoft.com/office/powerpoint/2010/main" val="241463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First-Time Coaches</a:t>
            </a:r>
          </a:p>
          <a:p>
            <a:pPr lvl="1"/>
            <a:r>
              <a:rPr lang="en-US" dirty="0"/>
              <a:t>Quick Tips</a:t>
            </a:r>
          </a:p>
          <a:p>
            <a:r>
              <a:rPr lang="en-US" dirty="0"/>
              <a:t>Understanding Your Players</a:t>
            </a:r>
          </a:p>
          <a:p>
            <a:r>
              <a:rPr lang="en-US" dirty="0"/>
              <a:t>Rules of the Game</a:t>
            </a:r>
          </a:p>
          <a:p>
            <a:r>
              <a:rPr lang="en-US" dirty="0"/>
              <a:t>Coaching Objectives</a:t>
            </a:r>
          </a:p>
          <a:p>
            <a:r>
              <a:rPr lang="en-US" dirty="0"/>
              <a:t>Practice Activities</a:t>
            </a:r>
          </a:p>
          <a:p>
            <a:r>
              <a:rPr lang="en-US" dirty="0"/>
              <a:t>Links to Videos</a:t>
            </a:r>
          </a:p>
          <a:p>
            <a:r>
              <a:rPr lang="en-US" dirty="0"/>
              <a:t>Additional Activities</a:t>
            </a:r>
          </a:p>
        </p:txBody>
      </p:sp>
    </p:spTree>
    <p:extLst>
      <p:ext uri="{BB962C8B-B14F-4D97-AF65-F5344CB8AC3E}">
        <p14:creationId xmlns:p14="http://schemas.microsoft.com/office/powerpoint/2010/main" val="73729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775"/>
            <a:ext cx="8229600" cy="1143000"/>
          </a:xfrm>
        </p:spPr>
        <p:txBody>
          <a:bodyPr/>
          <a:lstStyle/>
          <a:p>
            <a:r>
              <a:rPr lang="en-US" dirty="0"/>
              <a:t>First-Time Coaches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5927"/>
            <a:ext cx="8229600" cy="482382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Do Not try to do it Alone!</a:t>
            </a:r>
          </a:p>
          <a:p>
            <a:pPr lvl="1"/>
            <a:r>
              <a:rPr lang="en-US" sz="2400" dirty="0"/>
              <a:t>If you don’t have an Assistant Coach already find one!</a:t>
            </a:r>
          </a:p>
          <a:p>
            <a:pPr lvl="1"/>
            <a:r>
              <a:rPr lang="en-US" sz="2400" dirty="0"/>
              <a:t>Ask your partner or significant other</a:t>
            </a:r>
          </a:p>
          <a:p>
            <a:pPr lvl="1"/>
            <a:r>
              <a:rPr lang="en-US" sz="2400" dirty="0"/>
              <a:t>A parent from the team may be interested</a:t>
            </a:r>
          </a:p>
          <a:p>
            <a:r>
              <a:rPr lang="en-US" sz="2800" dirty="0"/>
              <a:t>Interacting with Parents/Guardians is important!</a:t>
            </a:r>
          </a:p>
          <a:p>
            <a:pPr lvl="1"/>
            <a:r>
              <a:rPr lang="en-US" sz="2400" dirty="0"/>
              <a:t>Keep your parents in the know.</a:t>
            </a:r>
          </a:p>
          <a:p>
            <a:pPr lvl="1"/>
            <a:r>
              <a:rPr lang="en-US" sz="2400" dirty="0"/>
              <a:t>Be upfront about team goals (even at this level).</a:t>
            </a:r>
          </a:p>
          <a:p>
            <a:pPr lvl="1"/>
            <a:r>
              <a:rPr lang="en-US" sz="2400" dirty="0"/>
              <a:t>Make your expectations clear for both player and parent behavior.</a:t>
            </a:r>
          </a:p>
          <a:p>
            <a:pPr lvl="1"/>
            <a:r>
              <a:rPr lang="en-US" sz="2400" dirty="0"/>
              <a:t>Engage your parents in understanding Best Soccer Practices.</a:t>
            </a:r>
          </a:p>
          <a:p>
            <a:pPr lvl="2"/>
            <a:r>
              <a:rPr lang="en-US" sz="2000" dirty="0"/>
              <a:t>This will help better your players when playing at home too.</a:t>
            </a:r>
          </a:p>
        </p:txBody>
      </p:sp>
    </p:spTree>
    <p:extLst>
      <p:ext uri="{BB962C8B-B14F-4D97-AF65-F5344CB8AC3E}">
        <p14:creationId xmlns:p14="http://schemas.microsoft.com/office/powerpoint/2010/main" val="3997422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Your Players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These Players are 5 and 6 years old!</a:t>
            </a:r>
          </a:p>
          <a:p>
            <a:pPr lvl="1"/>
            <a:r>
              <a:rPr lang="en-US" dirty="0"/>
              <a:t>They can get hurt easily – so be careful!</a:t>
            </a:r>
          </a:p>
          <a:p>
            <a:pPr lvl="1"/>
            <a:r>
              <a:rPr lang="en-US" dirty="0"/>
              <a:t>Both physical and mental development for boys and girls are similar at this age.</a:t>
            </a:r>
          </a:p>
          <a:p>
            <a:r>
              <a:rPr lang="en-US" dirty="0"/>
              <a:t>Short attention spans are almost guaranteed!</a:t>
            </a:r>
          </a:p>
          <a:p>
            <a:pPr lvl="1"/>
            <a:r>
              <a:rPr lang="en-US" dirty="0"/>
              <a:t>Keep activities short – 15 minutes max.</a:t>
            </a:r>
          </a:p>
          <a:p>
            <a:r>
              <a:rPr lang="en-US" dirty="0"/>
              <a:t>Often individually oriented.</a:t>
            </a:r>
          </a:p>
          <a:p>
            <a:pPr lvl="1"/>
            <a:r>
              <a:rPr lang="en-US" dirty="0"/>
              <a:t>Me, my, and mine are very popular words.</a:t>
            </a:r>
          </a:p>
          <a:p>
            <a:pPr lvl="1"/>
            <a:r>
              <a:rPr lang="en-US" dirty="0"/>
              <a:t>They will have little to no concern for team activities.</a:t>
            </a:r>
          </a:p>
          <a:p>
            <a:r>
              <a:rPr lang="en-US" dirty="0"/>
              <a:t>Consistently in motion.</a:t>
            </a:r>
          </a:p>
          <a:p>
            <a:pPr lvl="1"/>
            <a:r>
              <a:rPr lang="en-US" dirty="0"/>
              <a:t>Keep them engaged!</a:t>
            </a:r>
          </a:p>
          <a:p>
            <a:pPr lvl="1"/>
            <a:r>
              <a:rPr lang="en-US" dirty="0"/>
              <a:t>Make sure to give them breaks for water and rest!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2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9375"/>
          </a:xfrm>
        </p:spPr>
        <p:txBody>
          <a:bodyPr>
            <a:normAutofit fontScale="90000"/>
          </a:bodyPr>
          <a:lstStyle/>
          <a:p>
            <a:r>
              <a:rPr lang="en-US" dirty="0"/>
              <a:t>Rules of the Game!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4013"/>
            <a:ext cx="8229600" cy="525998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All players must wear correct uniform!</a:t>
            </a:r>
          </a:p>
          <a:p>
            <a:pPr lvl="1"/>
            <a:r>
              <a:rPr lang="en-US" dirty="0"/>
              <a:t>This includes team shirt, team socks, shin guards, and soccer cleats (sneakers are ok).</a:t>
            </a:r>
          </a:p>
          <a:p>
            <a:r>
              <a:rPr lang="en-US" dirty="0"/>
              <a:t>Six players per team play at a time.</a:t>
            </a:r>
          </a:p>
          <a:p>
            <a:pPr lvl="1"/>
            <a:r>
              <a:rPr lang="en-US" dirty="0"/>
              <a:t>There are two small fields.</a:t>
            </a:r>
          </a:p>
          <a:p>
            <a:pPr lvl="1"/>
            <a:r>
              <a:rPr lang="en-US" dirty="0"/>
              <a:t>Each team has 3 players on each field.</a:t>
            </a:r>
          </a:p>
          <a:p>
            <a:pPr lvl="1"/>
            <a:r>
              <a:rPr lang="en-US" dirty="0"/>
              <a:t>No goalies.</a:t>
            </a:r>
          </a:p>
          <a:p>
            <a:r>
              <a:rPr lang="en-US" dirty="0"/>
              <a:t>Game is split into 4 – 8 minute quarters.</a:t>
            </a:r>
          </a:p>
          <a:p>
            <a:pPr lvl="1"/>
            <a:r>
              <a:rPr lang="en-US" dirty="0"/>
              <a:t>There will be a 2 or 5 minute break at the conclusion of each quarter.</a:t>
            </a:r>
          </a:p>
          <a:p>
            <a:pPr lvl="1"/>
            <a:r>
              <a:rPr lang="en-US" dirty="0"/>
              <a:t>Each team will substitute all players from bench in at the end of each quarter.</a:t>
            </a:r>
          </a:p>
          <a:p>
            <a:pPr lvl="1"/>
            <a:r>
              <a:rPr lang="en-US" dirty="0"/>
              <a:t>All players must play at least 50% of the game time.</a:t>
            </a:r>
          </a:p>
          <a:p>
            <a:r>
              <a:rPr lang="en-US" dirty="0"/>
              <a:t>Kindergarten uses a size 3 soccer ball.</a:t>
            </a:r>
          </a:p>
          <a:p>
            <a:r>
              <a:rPr lang="en-US" dirty="0"/>
              <a:t>All out of bounds will be followed by a kick-in from the opposite team.</a:t>
            </a:r>
          </a:p>
          <a:p>
            <a:r>
              <a:rPr lang="en-US" dirty="0"/>
              <a:t>Scores will not be recorded by the ref or coaches. This is meant to be fun!</a:t>
            </a:r>
          </a:p>
        </p:txBody>
      </p:sp>
    </p:spTree>
    <p:extLst>
      <p:ext uri="{BB962C8B-B14F-4D97-AF65-F5344CB8AC3E}">
        <p14:creationId xmlns:p14="http://schemas.microsoft.com/office/powerpoint/2010/main" val="2773685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461"/>
          </a:xfrm>
        </p:spPr>
        <p:txBody>
          <a:bodyPr/>
          <a:lstStyle/>
          <a:p>
            <a:r>
              <a:rPr lang="en-US" dirty="0"/>
              <a:t>Coaching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0574"/>
            <a:ext cx="8229600" cy="4745589"/>
          </a:xfrm>
        </p:spPr>
        <p:txBody>
          <a:bodyPr>
            <a:normAutofit fontScale="92500"/>
          </a:bodyPr>
          <a:lstStyle/>
          <a:p>
            <a:r>
              <a:rPr lang="en-US" dirty="0"/>
              <a:t>Dribbling</a:t>
            </a:r>
          </a:p>
          <a:p>
            <a:pPr lvl="1"/>
            <a:r>
              <a:rPr lang="en-US" dirty="0"/>
              <a:t>Building confidence in running with a ball at their feet.</a:t>
            </a:r>
          </a:p>
          <a:p>
            <a:pPr lvl="1"/>
            <a:r>
              <a:rPr lang="en-US" dirty="0"/>
              <a:t>Learning to dribble and not bump into other players.</a:t>
            </a:r>
          </a:p>
          <a:p>
            <a:r>
              <a:rPr lang="en-US" dirty="0"/>
              <a:t>Ball Movement</a:t>
            </a:r>
          </a:p>
          <a:p>
            <a:pPr lvl="1"/>
            <a:r>
              <a:rPr lang="en-US" dirty="0"/>
              <a:t>Kicking the ball with the correct part of the foot.</a:t>
            </a:r>
          </a:p>
          <a:p>
            <a:pPr lvl="1"/>
            <a:r>
              <a:rPr lang="en-US" dirty="0"/>
              <a:t>Kicking the ball in specific direction (accuracy).</a:t>
            </a:r>
          </a:p>
          <a:p>
            <a:pPr lvl="1"/>
            <a:r>
              <a:rPr lang="en-US" dirty="0"/>
              <a:t>Stopping the ball on command.</a:t>
            </a:r>
          </a:p>
          <a:p>
            <a:r>
              <a:rPr lang="en-US" dirty="0"/>
              <a:t>Coordination/Movement</a:t>
            </a:r>
          </a:p>
          <a:p>
            <a:pPr lvl="1"/>
            <a:r>
              <a:rPr lang="en-US" dirty="0"/>
              <a:t>Building up balance and coordination.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846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87292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Free Dribble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26659"/>
            <a:ext cx="4040188" cy="3951288"/>
          </a:xfrm>
        </p:spPr>
        <p:txBody>
          <a:bodyPr/>
          <a:lstStyle/>
          <a:p>
            <a:r>
              <a:rPr lang="en-US" dirty="0"/>
              <a:t>In a 15yd x 20yd grid each player has a ball and dribbles freely around the grid.</a:t>
            </a:r>
          </a:p>
          <a:p>
            <a:r>
              <a:rPr lang="en-US" dirty="0"/>
              <a:t>Players are instructed to keep the ball under control, stay in the grid, and do not bump into other players.</a:t>
            </a:r>
          </a:p>
        </p:txBody>
      </p:sp>
      <p:pic>
        <p:nvPicPr>
          <p:cNvPr id="5" name="Picture 4" descr="Free Dribb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49" y="1456975"/>
            <a:ext cx="3648247" cy="3317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334" y="5225452"/>
            <a:ext cx="323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Movement education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Balance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Eye – foot coordination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8674" y="5232335"/>
            <a:ext cx="4145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Repetition of touches on the ball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Change of speed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Change of direction</a:t>
            </a:r>
          </a:p>
        </p:txBody>
      </p:sp>
    </p:spTree>
    <p:extLst>
      <p:ext uri="{BB962C8B-B14F-4D97-AF65-F5344CB8AC3E}">
        <p14:creationId xmlns:p14="http://schemas.microsoft.com/office/powerpoint/2010/main" val="3079858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87292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Goofy Stop &amp; Go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26659"/>
            <a:ext cx="4040188" cy="3951288"/>
          </a:xfrm>
        </p:spPr>
        <p:txBody>
          <a:bodyPr/>
          <a:lstStyle/>
          <a:p>
            <a:r>
              <a:rPr lang="en-US" dirty="0"/>
              <a:t>In a 15yd x 20yd grid each player has a ball and dribbles freely around the grid.</a:t>
            </a:r>
          </a:p>
          <a:p>
            <a:r>
              <a:rPr lang="en-US" dirty="0"/>
              <a:t>The coach will yeah stop and players will stop the ball as quickly as possible and stand in a goofy pose.</a:t>
            </a:r>
          </a:p>
        </p:txBody>
      </p:sp>
      <p:pic>
        <p:nvPicPr>
          <p:cNvPr id="5" name="Picture 4" descr="Goofy Stop &amp; 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089" y="1187292"/>
            <a:ext cx="33909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334" y="5225452"/>
            <a:ext cx="323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Ball control/stopping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Balance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Eye – foot coordination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8674" y="5232335"/>
            <a:ext cx="4145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Repetition of touches on the ball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Change of speed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Change of direction</a:t>
            </a:r>
          </a:p>
        </p:txBody>
      </p:sp>
    </p:spTree>
    <p:extLst>
      <p:ext uri="{BB962C8B-B14F-4D97-AF65-F5344CB8AC3E}">
        <p14:creationId xmlns:p14="http://schemas.microsoft.com/office/powerpoint/2010/main" val="22653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8850"/>
          </a:xfrm>
        </p:spPr>
        <p:txBody>
          <a:bodyPr/>
          <a:lstStyle/>
          <a:p>
            <a:r>
              <a:rPr lang="en-US" dirty="0"/>
              <a:t>Practice Activities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87292"/>
            <a:ext cx="4040188" cy="518187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Body Dribble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26659"/>
            <a:ext cx="4040188" cy="3951288"/>
          </a:xfrm>
        </p:spPr>
        <p:txBody>
          <a:bodyPr/>
          <a:lstStyle/>
          <a:p>
            <a:r>
              <a:rPr lang="en-US" dirty="0"/>
              <a:t>In a 15yd x 20yd grid each player has a ball and dribbles freely around the grid.</a:t>
            </a:r>
          </a:p>
          <a:p>
            <a:r>
              <a:rPr lang="en-US" dirty="0"/>
              <a:t>The coach will yeah stop and a body part. Players will then stop the ball as quickly as possible and put that body part on the ball.</a:t>
            </a:r>
          </a:p>
          <a:p>
            <a:endParaRPr lang="en-US" dirty="0"/>
          </a:p>
        </p:txBody>
      </p:sp>
      <p:pic>
        <p:nvPicPr>
          <p:cNvPr id="5" name="Picture 4" descr="Body Dribb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314" y="1306961"/>
            <a:ext cx="3646802" cy="38524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334" y="5225452"/>
            <a:ext cx="323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Ball control/stopping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Balance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Eye – foot coordination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8674" y="5232335"/>
            <a:ext cx="4145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Repetition of touches on the ball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Change of speed &amp; direction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Listening Skills</a:t>
            </a:r>
          </a:p>
        </p:txBody>
      </p:sp>
    </p:spTree>
    <p:extLst>
      <p:ext uri="{BB962C8B-B14F-4D97-AF65-F5344CB8AC3E}">
        <p14:creationId xmlns:p14="http://schemas.microsoft.com/office/powerpoint/2010/main" val="2261266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14775</TotalTime>
  <Words>1159</Words>
  <Application>Microsoft Office PowerPoint</Application>
  <PresentationFormat>On-screen Show (4:3)</PresentationFormat>
  <Paragraphs>146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Woburn Youth Soccer</vt:lpstr>
      <vt:lpstr>Outline</vt:lpstr>
      <vt:lpstr>First-Time Coaches</vt:lpstr>
      <vt:lpstr>Understanding Your Players</vt:lpstr>
      <vt:lpstr>Rules of the Game!</vt:lpstr>
      <vt:lpstr>Coaching Objectives</vt:lpstr>
      <vt:lpstr>Practice Activities</vt:lpstr>
      <vt:lpstr>Practice Activities</vt:lpstr>
      <vt:lpstr>Practice Activities</vt:lpstr>
      <vt:lpstr>Practice Activities</vt:lpstr>
      <vt:lpstr>Practice Activities</vt:lpstr>
      <vt:lpstr>Practice Activities</vt:lpstr>
      <vt:lpstr>Practice Activities</vt:lpstr>
      <vt:lpstr>Practice Activities</vt:lpstr>
      <vt:lpstr>Practice Activities</vt:lpstr>
      <vt:lpstr>Practice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Woburn Youth Soccer</dc:title>
  <dc:creator>Dean Michelini</dc:creator>
  <cp:lastModifiedBy>Kevin Brothers</cp:lastModifiedBy>
  <cp:revision>18</cp:revision>
  <cp:lastPrinted>2020-03-08T13:22:02Z</cp:lastPrinted>
  <dcterms:created xsi:type="dcterms:W3CDTF">2019-03-16T13:21:05Z</dcterms:created>
  <dcterms:modified xsi:type="dcterms:W3CDTF">2020-03-08T13:22:57Z</dcterms:modified>
</cp:coreProperties>
</file>