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B16B0-FC73-4FA0-853A-0B57E0DBB6EA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3AF3F-876D-4279-A65C-0873F51CD92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WINWORD6\MARK\baseball\constitu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62000"/>
            <a:ext cx="9144000" cy="822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WINWORD6\MARK\baseball\constitution page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09600"/>
            <a:ext cx="9143999" cy="815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</dc:creator>
  <cp:lastModifiedBy>mark</cp:lastModifiedBy>
  <cp:revision>1</cp:revision>
  <dcterms:created xsi:type="dcterms:W3CDTF">2013-04-22T20:27:59Z</dcterms:created>
  <dcterms:modified xsi:type="dcterms:W3CDTF">2013-04-22T20:32:15Z</dcterms:modified>
</cp:coreProperties>
</file>